
<file path=[Content_Types].xml><?xml version="1.0" encoding="utf-8"?>
<Types xmlns="http://schemas.openxmlformats.org/package/2006/content-types">
  <Default Extension="tmp" ContentType="image/pn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315" r:id="rId2"/>
    <p:sldId id="317" r:id="rId3"/>
    <p:sldId id="318" r:id="rId4"/>
    <p:sldId id="316" r:id="rId5"/>
    <p:sldId id="324" r:id="rId6"/>
    <p:sldId id="319" r:id="rId7"/>
    <p:sldId id="323" r:id="rId8"/>
    <p:sldId id="343" r:id="rId9"/>
    <p:sldId id="341" r:id="rId10"/>
    <p:sldId id="342" r:id="rId11"/>
    <p:sldId id="344" r:id="rId12"/>
    <p:sldId id="345" r:id="rId13"/>
    <p:sldId id="349" r:id="rId14"/>
    <p:sldId id="346" r:id="rId15"/>
    <p:sldId id="347" r:id="rId16"/>
    <p:sldId id="320" r:id="rId17"/>
    <p:sldId id="335" r:id="rId18"/>
    <p:sldId id="322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6ED4"/>
    <a:srgbClr val="C51F2D"/>
    <a:srgbClr val="87082E"/>
    <a:srgbClr val="D9D9D9"/>
    <a:srgbClr val="DAACAB"/>
    <a:srgbClr val="ADDDEB"/>
    <a:srgbClr val="F6E2E3"/>
    <a:srgbClr val="526372"/>
    <a:srgbClr val="4D5D6B"/>
    <a:srgbClr val="5A6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81" autoAdjust="0"/>
    <p:restoredTop sz="96318" autoAdjust="0"/>
  </p:normalViewPr>
  <p:slideViewPr>
    <p:cSldViewPr snapToGrid="0">
      <p:cViewPr varScale="1">
        <p:scale>
          <a:sx n="106" d="100"/>
          <a:sy n="106" d="100"/>
        </p:scale>
        <p:origin x="93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7C8D6-8378-491C-A88C-F5C0F1DDB3DF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81912-8CC0-4B9F-BE2A-5B54BD796B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606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5042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540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290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405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5516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0217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719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56075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4195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05506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2967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8313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6415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4167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0847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8720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0683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5713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F8D7-000B-46FD-9CE2-1A1CFE0CEA55}" type="datetime1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37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B2F80-38DD-4DF8-B2F2-67B9FCBC3BFC}" type="datetime1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532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DB445-4AAB-4115-852F-657A9CBFDC7C}" type="datetime1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1994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B58BC-6E1F-478B-A770-21A257179948}" type="datetime1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023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D66C9-26E3-4202-B036-30ABDEA56BD4}" type="datetime1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063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87DB3-5072-4229-B909-DEFA0C40E91D}" type="datetime1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210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70E27-0E8F-4F55-84DA-52CC62578281}" type="datetime1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207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81560-A362-4DEC-B52D-0E3BA99F1E32}" type="datetime1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485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38EDE-9380-4CC5-93C4-3A831689D45B}" type="datetime1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918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E9BF6-8B47-4C84-B075-35C00DE2D206}" type="datetime1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119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E1012-E7F3-4529-A623-2DA6441F14AF}" type="datetime1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472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670E5-9272-4E75-945F-89BA3677745B}" type="datetime1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5263E-7865-4889-9FDE-7A423744D6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595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tmp"/><Relationship Id="rId4" Type="http://schemas.openxmlformats.org/officeDocument/2006/relationships/image" Target="../media/image7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tmp"/><Relationship Id="rId4" Type="http://schemas.openxmlformats.org/officeDocument/2006/relationships/image" Target="../media/image10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tm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tmp"/><Relationship Id="rId4" Type="http://schemas.openxmlformats.org/officeDocument/2006/relationships/image" Target="../media/image18.tm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tm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0A5706B-0774-481A-B404-F28EC8D5444F}"/>
              </a:ext>
            </a:extLst>
          </p:cNvPr>
          <p:cNvSpPr txBox="1"/>
          <p:nvPr/>
        </p:nvSpPr>
        <p:spPr>
          <a:xfrm>
            <a:off x="730308" y="1869424"/>
            <a:ext cx="107592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>
                <a:gradFill>
                  <a:gsLst>
                    <a:gs pos="2655">
                      <a:srgbClr val="83062E"/>
                    </a:gs>
                    <a:gs pos="53000">
                      <a:srgbClr val="C51F2D"/>
                    </a:gs>
                    <a:gs pos="100000">
                      <a:srgbClr val="83062E"/>
                    </a:gs>
                  </a:gsLst>
                  <a:lin ang="5400000" scaled="1"/>
                </a:gradFill>
                <a:cs typeface="+mn-ea"/>
                <a:sym typeface="+mn-lt"/>
              </a:rPr>
              <a:t>教務處學生實務學習與輔導組</a:t>
            </a:r>
            <a:endParaRPr lang="en-US" altLang="zh-TW" sz="4400" b="1" dirty="0">
              <a:gradFill>
                <a:gsLst>
                  <a:gs pos="2655">
                    <a:srgbClr val="83062E"/>
                  </a:gs>
                  <a:gs pos="53000">
                    <a:srgbClr val="C51F2D"/>
                  </a:gs>
                  <a:gs pos="100000">
                    <a:srgbClr val="83062E"/>
                  </a:gs>
                </a:gsLst>
                <a:lin ang="5400000" scaled="1"/>
              </a:gradFill>
              <a:cs typeface="+mn-ea"/>
              <a:sym typeface="+mn-lt"/>
            </a:endParaRPr>
          </a:p>
          <a:p>
            <a:pPr algn="ctr"/>
            <a:r>
              <a:rPr lang="zh-TW" altLang="en-US" sz="4400" b="1" dirty="0">
                <a:gradFill>
                  <a:gsLst>
                    <a:gs pos="2655">
                      <a:srgbClr val="83062E"/>
                    </a:gs>
                    <a:gs pos="53000">
                      <a:srgbClr val="C51F2D"/>
                    </a:gs>
                    <a:gs pos="100000">
                      <a:srgbClr val="83062E"/>
                    </a:gs>
                  </a:gsLst>
                  <a:lin ang="5400000" scaled="1"/>
                </a:gradFill>
                <a:cs typeface="+mn-ea"/>
                <a:sym typeface="+mn-lt"/>
              </a:rPr>
              <a:t>校外實習平台操作說明</a:t>
            </a:r>
            <a:endParaRPr lang="zh-CN" altLang="en-US" sz="4800" b="1" dirty="0">
              <a:gradFill>
                <a:gsLst>
                  <a:gs pos="2655">
                    <a:srgbClr val="83062E"/>
                  </a:gs>
                  <a:gs pos="53000">
                    <a:srgbClr val="C51F2D"/>
                  </a:gs>
                  <a:gs pos="100000">
                    <a:srgbClr val="83062E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2C89D21-FE07-4DC3-853C-6E65B930EBEC}"/>
              </a:ext>
            </a:extLst>
          </p:cNvPr>
          <p:cNvSpPr txBox="1"/>
          <p:nvPr/>
        </p:nvSpPr>
        <p:spPr>
          <a:xfrm>
            <a:off x="3315004" y="4182988"/>
            <a:ext cx="228864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cs typeface="+mn-ea"/>
                <a:sym typeface="+mn-lt"/>
              </a:rPr>
              <a:t>簡報人</a:t>
            </a:r>
            <a:r>
              <a:rPr lang="zh-CN" altLang="en-US" dirty="0">
                <a:cs typeface="+mn-ea"/>
                <a:sym typeface="+mn-lt"/>
              </a:rPr>
              <a:t>：</a:t>
            </a:r>
            <a:r>
              <a:rPr lang="zh-TW" altLang="en-US" dirty="0">
                <a:cs typeface="+mn-ea"/>
                <a:sym typeface="+mn-lt"/>
              </a:rPr>
              <a:t>陳宥君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D76EB97-37C8-4281-B336-4280C2F8E464}"/>
              </a:ext>
            </a:extLst>
          </p:cNvPr>
          <p:cNvSpPr txBox="1"/>
          <p:nvPr/>
        </p:nvSpPr>
        <p:spPr>
          <a:xfrm>
            <a:off x="5813992" y="4181688"/>
            <a:ext cx="26605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cs typeface="+mn-ea"/>
                <a:sym typeface="+mn-lt"/>
              </a:rPr>
              <a:t>簡報時間</a:t>
            </a:r>
            <a:r>
              <a:rPr lang="zh-CN" altLang="en-US" dirty="0">
                <a:cs typeface="+mn-ea"/>
                <a:sym typeface="+mn-lt"/>
              </a:rPr>
              <a:t>：</a:t>
            </a:r>
            <a:r>
              <a:rPr lang="en-US" altLang="zh-TW" dirty="0">
                <a:cs typeface="+mn-ea"/>
                <a:sym typeface="+mn-lt"/>
              </a:rPr>
              <a:t>2020/04/09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6CF048DA-E3C3-484F-8BE1-9CDF22688626}"/>
              </a:ext>
            </a:extLst>
          </p:cNvPr>
          <p:cNvSpPr/>
          <p:nvPr/>
        </p:nvSpPr>
        <p:spPr>
          <a:xfrm>
            <a:off x="5644243" y="4988576"/>
            <a:ext cx="903514" cy="423234"/>
          </a:xfrm>
          <a:prstGeom prst="roundRect">
            <a:avLst>
              <a:gd name="adj" fmla="val 32099"/>
            </a:avLst>
          </a:prstGeom>
          <a:gradFill>
            <a:gsLst>
              <a:gs pos="0">
                <a:srgbClr val="C51F2D"/>
              </a:gs>
              <a:gs pos="100000">
                <a:srgbClr val="83062E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箭头: V 形 10">
            <a:extLst>
              <a:ext uri="{FF2B5EF4-FFF2-40B4-BE49-F238E27FC236}">
                <a16:creationId xmlns:a16="http://schemas.microsoft.com/office/drawing/2014/main" id="{C25E4DD1-7538-47D3-BD80-9D40D2FE561E}"/>
              </a:ext>
            </a:extLst>
          </p:cNvPr>
          <p:cNvSpPr/>
          <p:nvPr/>
        </p:nvSpPr>
        <p:spPr>
          <a:xfrm rot="5400000">
            <a:off x="6007132" y="5057183"/>
            <a:ext cx="177734" cy="288471"/>
          </a:xfrm>
          <a:prstGeom prst="chevron">
            <a:avLst>
              <a:gd name="adj" fmla="val 857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2" name="圆: 空心 11">
            <a:extLst>
              <a:ext uri="{FF2B5EF4-FFF2-40B4-BE49-F238E27FC236}">
                <a16:creationId xmlns:a16="http://schemas.microsoft.com/office/drawing/2014/main" id="{D87C2170-E571-4879-8B2D-2399652B3DF5}"/>
              </a:ext>
            </a:extLst>
          </p:cNvPr>
          <p:cNvSpPr/>
          <p:nvPr/>
        </p:nvSpPr>
        <p:spPr>
          <a:xfrm>
            <a:off x="-363454" y="4002900"/>
            <a:ext cx="726908" cy="726908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" name="圆: 空心 12">
            <a:extLst>
              <a:ext uri="{FF2B5EF4-FFF2-40B4-BE49-F238E27FC236}">
                <a16:creationId xmlns:a16="http://schemas.microsoft.com/office/drawing/2014/main" id="{F77F38D0-FF9F-4D11-97D0-472DEC991216}"/>
              </a:ext>
            </a:extLst>
          </p:cNvPr>
          <p:cNvSpPr/>
          <p:nvPr/>
        </p:nvSpPr>
        <p:spPr>
          <a:xfrm>
            <a:off x="3834319" y="1065603"/>
            <a:ext cx="264153" cy="264153"/>
          </a:xfrm>
          <a:prstGeom prst="donut">
            <a:avLst>
              <a:gd name="adj" fmla="val 17036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4" name="圆: 空心 13">
            <a:extLst>
              <a:ext uri="{FF2B5EF4-FFF2-40B4-BE49-F238E27FC236}">
                <a16:creationId xmlns:a16="http://schemas.microsoft.com/office/drawing/2014/main" id="{906F90CC-B64C-4991-87D2-21AAA23CD7DD}"/>
              </a:ext>
            </a:extLst>
          </p:cNvPr>
          <p:cNvSpPr/>
          <p:nvPr/>
        </p:nvSpPr>
        <p:spPr>
          <a:xfrm>
            <a:off x="11838438" y="1855482"/>
            <a:ext cx="726908" cy="726908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圆: 空心 14">
            <a:extLst>
              <a:ext uri="{FF2B5EF4-FFF2-40B4-BE49-F238E27FC236}">
                <a16:creationId xmlns:a16="http://schemas.microsoft.com/office/drawing/2014/main" id="{87D77913-A1CB-42AA-BBC0-5791A1C07F7F}"/>
              </a:ext>
            </a:extLst>
          </p:cNvPr>
          <p:cNvSpPr/>
          <p:nvPr/>
        </p:nvSpPr>
        <p:spPr>
          <a:xfrm>
            <a:off x="9301163" y="5115471"/>
            <a:ext cx="256074" cy="256074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6" name="圆: 空心 15">
            <a:extLst>
              <a:ext uri="{FF2B5EF4-FFF2-40B4-BE49-F238E27FC236}">
                <a16:creationId xmlns:a16="http://schemas.microsoft.com/office/drawing/2014/main" id="{B5FFECC5-5D1D-407E-A730-C8CF15227AAA}"/>
              </a:ext>
            </a:extLst>
          </p:cNvPr>
          <p:cNvSpPr/>
          <p:nvPr/>
        </p:nvSpPr>
        <p:spPr>
          <a:xfrm>
            <a:off x="9429200" y="5159928"/>
            <a:ext cx="324445" cy="324445"/>
          </a:xfrm>
          <a:prstGeom prst="donut">
            <a:avLst>
              <a:gd name="adj" fmla="val 11164"/>
            </a:avLst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7" name="圆: 空心 16">
            <a:extLst>
              <a:ext uri="{FF2B5EF4-FFF2-40B4-BE49-F238E27FC236}">
                <a16:creationId xmlns:a16="http://schemas.microsoft.com/office/drawing/2014/main" id="{CD66F83A-6692-4CA7-866A-623B0D6A64C0}"/>
              </a:ext>
            </a:extLst>
          </p:cNvPr>
          <p:cNvSpPr/>
          <p:nvPr/>
        </p:nvSpPr>
        <p:spPr>
          <a:xfrm>
            <a:off x="8369139" y="5440740"/>
            <a:ext cx="857535" cy="857535"/>
          </a:xfrm>
          <a:prstGeom prst="donut">
            <a:avLst>
              <a:gd name="adj" fmla="val 913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圆: 空心 17">
            <a:extLst>
              <a:ext uri="{FF2B5EF4-FFF2-40B4-BE49-F238E27FC236}">
                <a16:creationId xmlns:a16="http://schemas.microsoft.com/office/drawing/2014/main" id="{1914B0F7-F6ED-420B-ABD0-81BEAB63AED4}"/>
              </a:ext>
            </a:extLst>
          </p:cNvPr>
          <p:cNvSpPr/>
          <p:nvPr/>
        </p:nvSpPr>
        <p:spPr>
          <a:xfrm>
            <a:off x="3268510" y="6528102"/>
            <a:ext cx="659796" cy="659796"/>
          </a:xfrm>
          <a:prstGeom prst="donut">
            <a:avLst>
              <a:gd name="adj" fmla="val 1842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9" name="圆: 空心 18">
            <a:extLst>
              <a:ext uri="{FF2B5EF4-FFF2-40B4-BE49-F238E27FC236}">
                <a16:creationId xmlns:a16="http://schemas.microsoft.com/office/drawing/2014/main" id="{415F9E26-7FA8-41D0-868B-5F4B9CE6D47D}"/>
              </a:ext>
            </a:extLst>
          </p:cNvPr>
          <p:cNvSpPr/>
          <p:nvPr/>
        </p:nvSpPr>
        <p:spPr>
          <a:xfrm>
            <a:off x="-189899" y="226192"/>
            <a:ext cx="459607" cy="459607"/>
          </a:xfrm>
          <a:prstGeom prst="donut">
            <a:avLst>
              <a:gd name="adj" fmla="val 42133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0" name="圆: 空心 19">
            <a:extLst>
              <a:ext uri="{FF2B5EF4-FFF2-40B4-BE49-F238E27FC236}">
                <a16:creationId xmlns:a16="http://schemas.microsoft.com/office/drawing/2014/main" id="{A8D5A486-CB76-4BD7-A80D-3AA875C7114C}"/>
              </a:ext>
            </a:extLst>
          </p:cNvPr>
          <p:cNvSpPr/>
          <p:nvPr/>
        </p:nvSpPr>
        <p:spPr>
          <a:xfrm>
            <a:off x="4523132" y="-324303"/>
            <a:ext cx="648606" cy="648606"/>
          </a:xfrm>
          <a:prstGeom prst="donut">
            <a:avLst>
              <a:gd name="adj" fmla="val 10620"/>
            </a:avLst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1" name="圆: 空心 20">
            <a:extLst>
              <a:ext uri="{FF2B5EF4-FFF2-40B4-BE49-F238E27FC236}">
                <a16:creationId xmlns:a16="http://schemas.microsoft.com/office/drawing/2014/main" id="{C161309C-CA56-4389-B628-975880E87513}"/>
              </a:ext>
            </a:extLst>
          </p:cNvPr>
          <p:cNvSpPr/>
          <p:nvPr/>
        </p:nvSpPr>
        <p:spPr>
          <a:xfrm>
            <a:off x="5981020" y="723544"/>
            <a:ext cx="128934" cy="128932"/>
          </a:xfrm>
          <a:prstGeom prst="donut">
            <a:avLst>
              <a:gd name="adj" fmla="val 11164"/>
            </a:avLst>
          </a:prstGeom>
          <a:solidFill>
            <a:srgbClr val="C51F2D"/>
          </a:solidFill>
          <a:ln>
            <a:solidFill>
              <a:srgbClr val="C51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3" name="圆: 空心 22">
            <a:extLst>
              <a:ext uri="{FF2B5EF4-FFF2-40B4-BE49-F238E27FC236}">
                <a16:creationId xmlns:a16="http://schemas.microsoft.com/office/drawing/2014/main" id="{72C69012-C94C-48F8-9307-87AEE4E76D6E}"/>
              </a:ext>
            </a:extLst>
          </p:cNvPr>
          <p:cNvSpPr/>
          <p:nvPr/>
        </p:nvSpPr>
        <p:spPr>
          <a:xfrm>
            <a:off x="11794990" y="4366354"/>
            <a:ext cx="659796" cy="659796"/>
          </a:xfrm>
          <a:prstGeom prst="donut">
            <a:avLst>
              <a:gd name="adj" fmla="val 1842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5" name="圆: 空心 24">
            <a:extLst>
              <a:ext uri="{FF2B5EF4-FFF2-40B4-BE49-F238E27FC236}">
                <a16:creationId xmlns:a16="http://schemas.microsoft.com/office/drawing/2014/main" id="{B6FD74FC-24F5-4ED7-A493-F65706C69B3D}"/>
              </a:ext>
            </a:extLst>
          </p:cNvPr>
          <p:cNvSpPr/>
          <p:nvPr/>
        </p:nvSpPr>
        <p:spPr>
          <a:xfrm>
            <a:off x="10101265" y="1659719"/>
            <a:ext cx="128934" cy="128932"/>
          </a:xfrm>
          <a:prstGeom prst="donut">
            <a:avLst>
              <a:gd name="adj" fmla="val 11164"/>
            </a:avLst>
          </a:prstGeom>
          <a:solidFill>
            <a:srgbClr val="C51F2D"/>
          </a:solidFill>
          <a:ln>
            <a:solidFill>
              <a:srgbClr val="C51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6" name="圆: 空心 25">
            <a:extLst>
              <a:ext uri="{FF2B5EF4-FFF2-40B4-BE49-F238E27FC236}">
                <a16:creationId xmlns:a16="http://schemas.microsoft.com/office/drawing/2014/main" id="{6C3A2E4C-2DBE-44CA-B27E-79A872CD5D6C}"/>
              </a:ext>
            </a:extLst>
          </p:cNvPr>
          <p:cNvSpPr/>
          <p:nvPr/>
        </p:nvSpPr>
        <p:spPr>
          <a:xfrm>
            <a:off x="11794990" y="-324303"/>
            <a:ext cx="726908" cy="726908"/>
          </a:xfrm>
          <a:prstGeom prst="donut">
            <a:avLst>
              <a:gd name="adj" fmla="val 4595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7" name="圆: 空心 26">
            <a:extLst>
              <a:ext uri="{FF2B5EF4-FFF2-40B4-BE49-F238E27FC236}">
                <a16:creationId xmlns:a16="http://schemas.microsoft.com/office/drawing/2014/main" id="{FCAC3934-D3FB-42AA-BB23-2ED34E6C9473}"/>
              </a:ext>
            </a:extLst>
          </p:cNvPr>
          <p:cNvSpPr/>
          <p:nvPr/>
        </p:nvSpPr>
        <p:spPr>
          <a:xfrm>
            <a:off x="3004357" y="5500923"/>
            <a:ext cx="264153" cy="264153"/>
          </a:xfrm>
          <a:prstGeom prst="donut">
            <a:avLst>
              <a:gd name="adj" fmla="val 17036"/>
            </a:avLst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C3AE9104-8A73-4CB1-96FD-708383084898}"/>
              </a:ext>
            </a:extLst>
          </p:cNvPr>
          <p:cNvSpPr/>
          <p:nvPr/>
        </p:nvSpPr>
        <p:spPr>
          <a:xfrm>
            <a:off x="10564586" y="4140159"/>
            <a:ext cx="114300" cy="114300"/>
          </a:xfrm>
          <a:prstGeom prst="ellipse">
            <a:avLst/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52B211CD-0F85-4CF7-BE1E-55935653FBF5}"/>
              </a:ext>
            </a:extLst>
          </p:cNvPr>
          <p:cNvSpPr/>
          <p:nvPr/>
        </p:nvSpPr>
        <p:spPr>
          <a:xfrm>
            <a:off x="1779816" y="2180538"/>
            <a:ext cx="201080" cy="20108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86E569BC-FAD6-41F2-A31C-8F116C1FC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673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07BBC917-A17D-4BE0-9838-F3B599299080}"/>
              </a:ext>
            </a:extLst>
          </p:cNvPr>
          <p:cNvSpPr/>
          <p:nvPr/>
        </p:nvSpPr>
        <p:spPr>
          <a:xfrm>
            <a:off x="1326812" y="1571638"/>
            <a:ext cx="3284115" cy="3284115"/>
          </a:xfrm>
          <a:prstGeom prst="ellipse">
            <a:avLst/>
          </a:prstGeom>
          <a:noFill/>
          <a:ln w="57150">
            <a:solidFill>
              <a:srgbClr val="C51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5D73922C-5A7C-4A09-AC30-8D498B0D0566}"/>
              </a:ext>
            </a:extLst>
          </p:cNvPr>
          <p:cNvGrpSpPr/>
          <p:nvPr/>
        </p:nvGrpSpPr>
        <p:grpSpPr>
          <a:xfrm>
            <a:off x="6869680" y="1571638"/>
            <a:ext cx="4120093" cy="1200329"/>
            <a:chOff x="7220041" y="1810920"/>
            <a:chExt cx="3380623" cy="1200329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117E568-DE7A-4F2C-A6E1-372734A6D8E4}"/>
                </a:ext>
              </a:extLst>
            </p:cNvPr>
            <p:cNvSpPr txBox="1"/>
            <p:nvPr/>
          </p:nvSpPr>
          <p:spPr>
            <a:xfrm>
              <a:off x="7870809" y="1810920"/>
              <a:ext cx="272985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+mn-lt"/>
                </a:rPr>
                <a:t>新舊版保險</a:t>
              </a:r>
              <a:endParaRPr lang="en-US" altLang="zh-TW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endParaRPr>
            </a:p>
            <a:p>
              <a:r>
                <a:rPr lang="zh-TW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+mn-lt"/>
                </a:rPr>
                <a:t>名冊差異介紹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5BA0792-D62F-4E0A-959F-AC375B2BB2C5}"/>
                </a:ext>
              </a:extLst>
            </p:cNvPr>
            <p:cNvSpPr txBox="1"/>
            <p:nvPr/>
          </p:nvSpPr>
          <p:spPr>
            <a:xfrm>
              <a:off x="7220041" y="2128611"/>
              <a:ext cx="417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+mn-lt"/>
                </a:rPr>
                <a:t>1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AD05F176-980D-4978-8439-B0DD4DC12814}"/>
              </a:ext>
            </a:extLst>
          </p:cNvPr>
          <p:cNvGrpSpPr/>
          <p:nvPr/>
        </p:nvGrpSpPr>
        <p:grpSpPr>
          <a:xfrm>
            <a:off x="6879011" y="3285246"/>
            <a:ext cx="3420745" cy="680164"/>
            <a:chOff x="7220041" y="2973132"/>
            <a:chExt cx="3420745" cy="680164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75F50DE5-CC90-4439-B57E-4F713337EF57}"/>
                </a:ext>
              </a:extLst>
            </p:cNvPr>
            <p:cNvSpPr txBox="1"/>
            <p:nvPr/>
          </p:nvSpPr>
          <p:spPr>
            <a:xfrm>
              <a:off x="8013156" y="2973132"/>
              <a:ext cx="26276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+mn-lt"/>
                </a:rPr>
                <a:t>系統介紹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9D14C16-5BAC-42D5-A82E-C9B1BDE2D85C}"/>
                </a:ext>
              </a:extLst>
            </p:cNvPr>
            <p:cNvSpPr txBox="1"/>
            <p:nvPr/>
          </p:nvSpPr>
          <p:spPr>
            <a:xfrm>
              <a:off x="7220041" y="3006965"/>
              <a:ext cx="417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+mn-lt"/>
                </a:rPr>
                <a:t>2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D913698-4C8D-4ADE-987A-ED633D87C18A}"/>
              </a:ext>
            </a:extLst>
          </p:cNvPr>
          <p:cNvGrpSpPr/>
          <p:nvPr/>
        </p:nvGrpSpPr>
        <p:grpSpPr>
          <a:xfrm>
            <a:off x="6879011" y="4562526"/>
            <a:ext cx="3903714" cy="1200329"/>
            <a:chOff x="7220041" y="3827636"/>
            <a:chExt cx="3420745" cy="1200329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C31AB97-BD59-41B6-B335-05E30451405B}"/>
                </a:ext>
              </a:extLst>
            </p:cNvPr>
            <p:cNvSpPr txBox="1"/>
            <p:nvPr/>
          </p:nvSpPr>
          <p:spPr>
            <a:xfrm>
              <a:off x="8013156" y="3827636"/>
              <a:ext cx="262763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+mn-lt"/>
                </a:rPr>
                <a:t>時程進度安排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00FB1A3-EE60-4DF1-BE77-4A99DC18A2D2}"/>
                </a:ext>
              </a:extLst>
            </p:cNvPr>
            <p:cNvSpPr txBox="1"/>
            <p:nvPr/>
          </p:nvSpPr>
          <p:spPr>
            <a:xfrm>
              <a:off x="7220041" y="3830411"/>
              <a:ext cx="417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+mn-lt"/>
                </a:rPr>
                <a:t>3</a:t>
              </a: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2F324DD4-C5D1-4C07-879C-151322005F61}"/>
              </a:ext>
            </a:extLst>
          </p:cNvPr>
          <p:cNvSpPr/>
          <p:nvPr/>
        </p:nvSpPr>
        <p:spPr>
          <a:xfrm flipH="1">
            <a:off x="10891291" y="5114917"/>
            <a:ext cx="353943" cy="1841541"/>
          </a:xfrm>
          <a:prstGeom prst="rect">
            <a:avLst/>
          </a:prstGeom>
        </p:spPr>
        <p:txBody>
          <a:bodyPr vert="eaVert" wrap="square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1400" spc="225" dirty="0">
                <a:solidFill>
                  <a:srgbClr val="292929"/>
                </a:solidFill>
                <a:cs typeface="+mn-ea"/>
                <a:sym typeface="+mn-lt"/>
              </a:rPr>
              <a:t>CONTENT</a:t>
            </a:r>
            <a:endParaRPr sz="1400" spc="225" dirty="0">
              <a:solidFill>
                <a:srgbClr val="292929"/>
              </a:solidFill>
              <a:cs typeface="+mn-ea"/>
              <a:sym typeface="+mn-lt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C4CAB4E-A68E-4F6F-AE01-7BF89DC649E2}"/>
              </a:ext>
            </a:extLst>
          </p:cNvPr>
          <p:cNvSpPr/>
          <p:nvPr/>
        </p:nvSpPr>
        <p:spPr>
          <a:xfrm flipH="1">
            <a:off x="11019730" y="6219043"/>
            <a:ext cx="97066" cy="601579"/>
          </a:xfrm>
          <a:prstGeom prst="rect">
            <a:avLst/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圆: 空心 24">
            <a:extLst>
              <a:ext uri="{FF2B5EF4-FFF2-40B4-BE49-F238E27FC236}">
                <a16:creationId xmlns:a16="http://schemas.microsoft.com/office/drawing/2014/main" id="{67C7BAEB-F697-4893-8D11-2739A5D0C2A2}"/>
              </a:ext>
            </a:extLst>
          </p:cNvPr>
          <p:cNvSpPr/>
          <p:nvPr/>
        </p:nvSpPr>
        <p:spPr>
          <a:xfrm>
            <a:off x="-363454" y="4002900"/>
            <a:ext cx="726908" cy="726908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6" name="圆: 空心 25">
            <a:extLst>
              <a:ext uri="{FF2B5EF4-FFF2-40B4-BE49-F238E27FC236}">
                <a16:creationId xmlns:a16="http://schemas.microsoft.com/office/drawing/2014/main" id="{F5C07C4F-978F-4D00-B9D8-4DE32891D8AB}"/>
              </a:ext>
            </a:extLst>
          </p:cNvPr>
          <p:cNvSpPr/>
          <p:nvPr/>
        </p:nvSpPr>
        <p:spPr>
          <a:xfrm>
            <a:off x="4869840" y="4845010"/>
            <a:ext cx="256074" cy="256074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7" name="圆: 空心 26">
            <a:extLst>
              <a:ext uri="{FF2B5EF4-FFF2-40B4-BE49-F238E27FC236}">
                <a16:creationId xmlns:a16="http://schemas.microsoft.com/office/drawing/2014/main" id="{C7B60AE2-9A6B-4F24-8B5B-4F9804E4C46C}"/>
              </a:ext>
            </a:extLst>
          </p:cNvPr>
          <p:cNvSpPr/>
          <p:nvPr/>
        </p:nvSpPr>
        <p:spPr>
          <a:xfrm>
            <a:off x="4997877" y="4889467"/>
            <a:ext cx="324445" cy="324445"/>
          </a:xfrm>
          <a:prstGeom prst="donut">
            <a:avLst>
              <a:gd name="adj" fmla="val 11164"/>
            </a:avLst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9" name="圆: 空心 28">
            <a:extLst>
              <a:ext uri="{FF2B5EF4-FFF2-40B4-BE49-F238E27FC236}">
                <a16:creationId xmlns:a16="http://schemas.microsoft.com/office/drawing/2014/main" id="{2EB728B9-147E-4E0E-A1A6-FA219C8F9744}"/>
              </a:ext>
            </a:extLst>
          </p:cNvPr>
          <p:cNvSpPr/>
          <p:nvPr/>
        </p:nvSpPr>
        <p:spPr>
          <a:xfrm>
            <a:off x="3268510" y="6528102"/>
            <a:ext cx="659796" cy="659796"/>
          </a:xfrm>
          <a:prstGeom prst="donut">
            <a:avLst>
              <a:gd name="adj" fmla="val 1842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0" name="圆: 空心 29">
            <a:extLst>
              <a:ext uri="{FF2B5EF4-FFF2-40B4-BE49-F238E27FC236}">
                <a16:creationId xmlns:a16="http://schemas.microsoft.com/office/drawing/2014/main" id="{A718F209-0185-4736-8F2D-67C143FA749D}"/>
              </a:ext>
            </a:extLst>
          </p:cNvPr>
          <p:cNvSpPr/>
          <p:nvPr/>
        </p:nvSpPr>
        <p:spPr>
          <a:xfrm>
            <a:off x="-189899" y="226192"/>
            <a:ext cx="459607" cy="459607"/>
          </a:xfrm>
          <a:prstGeom prst="donut">
            <a:avLst>
              <a:gd name="adj" fmla="val 42133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1" name="圆: 空心 30">
            <a:extLst>
              <a:ext uri="{FF2B5EF4-FFF2-40B4-BE49-F238E27FC236}">
                <a16:creationId xmlns:a16="http://schemas.microsoft.com/office/drawing/2014/main" id="{0F7202A2-98D3-479D-A020-A1C3009FE008}"/>
              </a:ext>
            </a:extLst>
          </p:cNvPr>
          <p:cNvSpPr/>
          <p:nvPr/>
        </p:nvSpPr>
        <p:spPr>
          <a:xfrm>
            <a:off x="4523132" y="-324303"/>
            <a:ext cx="648606" cy="648606"/>
          </a:xfrm>
          <a:prstGeom prst="donut">
            <a:avLst>
              <a:gd name="adj" fmla="val 10620"/>
            </a:avLst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2" name="圆: 空心 31">
            <a:extLst>
              <a:ext uri="{FF2B5EF4-FFF2-40B4-BE49-F238E27FC236}">
                <a16:creationId xmlns:a16="http://schemas.microsoft.com/office/drawing/2014/main" id="{90B2AA99-9457-43B4-AAF1-9FC493291093}"/>
              </a:ext>
            </a:extLst>
          </p:cNvPr>
          <p:cNvSpPr/>
          <p:nvPr/>
        </p:nvSpPr>
        <p:spPr>
          <a:xfrm>
            <a:off x="5981020" y="723544"/>
            <a:ext cx="128934" cy="128932"/>
          </a:xfrm>
          <a:prstGeom prst="donut">
            <a:avLst>
              <a:gd name="adj" fmla="val 11164"/>
            </a:avLst>
          </a:prstGeom>
          <a:solidFill>
            <a:srgbClr val="C51F2D"/>
          </a:solidFill>
          <a:ln>
            <a:solidFill>
              <a:srgbClr val="C51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3" name="圆: 空心 32">
            <a:extLst>
              <a:ext uri="{FF2B5EF4-FFF2-40B4-BE49-F238E27FC236}">
                <a16:creationId xmlns:a16="http://schemas.microsoft.com/office/drawing/2014/main" id="{21BAA96A-CDAF-4CDE-AE80-1367DBD22A23}"/>
              </a:ext>
            </a:extLst>
          </p:cNvPr>
          <p:cNvSpPr/>
          <p:nvPr/>
        </p:nvSpPr>
        <p:spPr>
          <a:xfrm>
            <a:off x="11886697" y="2511993"/>
            <a:ext cx="659796" cy="659796"/>
          </a:xfrm>
          <a:prstGeom prst="donut">
            <a:avLst>
              <a:gd name="adj" fmla="val 1842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4" name="圆: 空心 33">
            <a:extLst>
              <a:ext uri="{FF2B5EF4-FFF2-40B4-BE49-F238E27FC236}">
                <a16:creationId xmlns:a16="http://schemas.microsoft.com/office/drawing/2014/main" id="{74DA26ED-C518-4202-B3E7-B4E700458B28}"/>
              </a:ext>
            </a:extLst>
          </p:cNvPr>
          <p:cNvSpPr/>
          <p:nvPr/>
        </p:nvSpPr>
        <p:spPr>
          <a:xfrm>
            <a:off x="11794990" y="-324303"/>
            <a:ext cx="726908" cy="726908"/>
          </a:xfrm>
          <a:prstGeom prst="donut">
            <a:avLst>
              <a:gd name="adj" fmla="val 4595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A752983B-1ED4-4C53-AD0B-84FB337009BA}"/>
              </a:ext>
            </a:extLst>
          </p:cNvPr>
          <p:cNvSpPr/>
          <p:nvPr/>
        </p:nvSpPr>
        <p:spPr>
          <a:xfrm>
            <a:off x="10280260" y="4101522"/>
            <a:ext cx="114300" cy="114300"/>
          </a:xfrm>
          <a:prstGeom prst="ellipse">
            <a:avLst/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1FEF405A-A9DF-4951-BFF2-A73E313028A5}"/>
              </a:ext>
            </a:extLst>
          </p:cNvPr>
          <p:cNvSpPr/>
          <p:nvPr/>
        </p:nvSpPr>
        <p:spPr>
          <a:xfrm>
            <a:off x="2557458" y="2102778"/>
            <a:ext cx="2221834" cy="222183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3BF6450-5EED-484E-BB4D-9B435EBE5A10}"/>
              </a:ext>
            </a:extLst>
          </p:cNvPr>
          <p:cNvSpPr txBox="1"/>
          <p:nvPr/>
        </p:nvSpPr>
        <p:spPr>
          <a:xfrm>
            <a:off x="1960960" y="2668492"/>
            <a:ext cx="39424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gradFill>
                  <a:gsLst>
                    <a:gs pos="2655">
                      <a:srgbClr val="83062E"/>
                    </a:gs>
                    <a:gs pos="53000">
                      <a:srgbClr val="C51F2D"/>
                    </a:gs>
                    <a:gs pos="100000">
                      <a:srgbClr val="83062E"/>
                    </a:gs>
                  </a:gsLst>
                  <a:lin ang="5400000" scaled="1"/>
                </a:gradFill>
                <a:cs typeface="+mn-ea"/>
                <a:sym typeface="+mn-lt"/>
              </a:rPr>
              <a:t>目</a:t>
            </a:r>
            <a:r>
              <a:rPr lang="zh-TW" altLang="en-US" sz="4400" b="1" dirty="0">
                <a:gradFill>
                  <a:gsLst>
                    <a:gs pos="2655">
                      <a:srgbClr val="83062E"/>
                    </a:gs>
                    <a:gs pos="53000">
                      <a:srgbClr val="C51F2D"/>
                    </a:gs>
                    <a:gs pos="100000">
                      <a:srgbClr val="83062E"/>
                    </a:gs>
                  </a:gsLst>
                  <a:lin ang="5400000" scaled="1"/>
                </a:gradFill>
                <a:cs typeface="+mn-ea"/>
                <a:sym typeface="+mn-lt"/>
              </a:rPr>
              <a:t>錄</a:t>
            </a:r>
            <a:r>
              <a:rPr lang="en-US" altLang="zh-CN" sz="4800" b="1" dirty="0">
                <a:gradFill>
                  <a:gsLst>
                    <a:gs pos="2655">
                      <a:srgbClr val="83062E"/>
                    </a:gs>
                    <a:gs pos="53000">
                      <a:srgbClr val="C51F2D"/>
                    </a:gs>
                    <a:gs pos="100000">
                      <a:srgbClr val="83062E"/>
                    </a:gs>
                  </a:gsLst>
                  <a:lin ang="5400000" scaled="1"/>
                </a:gradFill>
                <a:cs typeface="+mn-ea"/>
                <a:sym typeface="+mn-lt"/>
              </a:rPr>
              <a:t>/content</a:t>
            </a:r>
            <a:endParaRPr lang="zh-CN" altLang="en-US" sz="4800" b="1" dirty="0">
              <a:gradFill>
                <a:gsLst>
                  <a:gs pos="2655">
                    <a:srgbClr val="83062E"/>
                  </a:gs>
                  <a:gs pos="53000">
                    <a:srgbClr val="C51F2D"/>
                  </a:gs>
                  <a:gs pos="100000">
                    <a:srgbClr val="83062E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D96C01C1-C98E-4176-B266-D1E3A04D0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795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0A5706B-0774-481A-B404-F28EC8D5444F}"/>
              </a:ext>
            </a:extLst>
          </p:cNvPr>
          <p:cNvSpPr txBox="1"/>
          <p:nvPr/>
        </p:nvSpPr>
        <p:spPr>
          <a:xfrm>
            <a:off x="3106151" y="2382236"/>
            <a:ext cx="596219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6600" b="1" dirty="0">
                <a:gradFill>
                  <a:gsLst>
                    <a:gs pos="2655">
                      <a:srgbClr val="83062E"/>
                    </a:gs>
                    <a:gs pos="53000">
                      <a:srgbClr val="C51F2D"/>
                    </a:gs>
                    <a:gs pos="100000">
                      <a:srgbClr val="83062E"/>
                    </a:gs>
                  </a:gsLst>
                  <a:lin ang="5400000" scaled="1"/>
                </a:gradFill>
                <a:cs typeface="+mn-ea"/>
                <a:sym typeface="+mn-lt"/>
              </a:rPr>
              <a:t>新舊版保險名冊差異介紹</a:t>
            </a:r>
            <a:endParaRPr lang="zh-CN" altLang="en-US" sz="6600" b="1" dirty="0">
              <a:gradFill>
                <a:gsLst>
                  <a:gs pos="2655">
                    <a:srgbClr val="83062E"/>
                  </a:gs>
                  <a:gs pos="53000">
                    <a:srgbClr val="C51F2D"/>
                  </a:gs>
                  <a:gs pos="100000">
                    <a:srgbClr val="83062E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32F6A99-62D8-43DA-B16A-01253A17387B}"/>
              </a:ext>
            </a:extLst>
          </p:cNvPr>
          <p:cNvSpPr txBox="1"/>
          <p:nvPr/>
        </p:nvSpPr>
        <p:spPr>
          <a:xfrm>
            <a:off x="5379076" y="1550166"/>
            <a:ext cx="1433848" cy="46166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Part 01  </a:t>
            </a:r>
          </a:p>
        </p:txBody>
      </p:sp>
      <p:sp>
        <p:nvSpPr>
          <p:cNvPr id="12" name="圆: 空心 11">
            <a:extLst>
              <a:ext uri="{FF2B5EF4-FFF2-40B4-BE49-F238E27FC236}">
                <a16:creationId xmlns:a16="http://schemas.microsoft.com/office/drawing/2014/main" id="{D87C2170-E571-4879-8B2D-2399652B3DF5}"/>
              </a:ext>
            </a:extLst>
          </p:cNvPr>
          <p:cNvSpPr/>
          <p:nvPr/>
        </p:nvSpPr>
        <p:spPr>
          <a:xfrm>
            <a:off x="-363454" y="4002900"/>
            <a:ext cx="726908" cy="726908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" name="圆: 空心 12">
            <a:extLst>
              <a:ext uri="{FF2B5EF4-FFF2-40B4-BE49-F238E27FC236}">
                <a16:creationId xmlns:a16="http://schemas.microsoft.com/office/drawing/2014/main" id="{F77F38D0-FF9F-4D11-97D0-472DEC991216}"/>
              </a:ext>
            </a:extLst>
          </p:cNvPr>
          <p:cNvSpPr/>
          <p:nvPr/>
        </p:nvSpPr>
        <p:spPr>
          <a:xfrm>
            <a:off x="3834319" y="1065603"/>
            <a:ext cx="264153" cy="264153"/>
          </a:xfrm>
          <a:prstGeom prst="donut">
            <a:avLst>
              <a:gd name="adj" fmla="val 17036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4" name="圆: 空心 13">
            <a:extLst>
              <a:ext uri="{FF2B5EF4-FFF2-40B4-BE49-F238E27FC236}">
                <a16:creationId xmlns:a16="http://schemas.microsoft.com/office/drawing/2014/main" id="{906F90CC-B64C-4991-87D2-21AAA23CD7DD}"/>
              </a:ext>
            </a:extLst>
          </p:cNvPr>
          <p:cNvSpPr/>
          <p:nvPr/>
        </p:nvSpPr>
        <p:spPr>
          <a:xfrm>
            <a:off x="11838438" y="1855482"/>
            <a:ext cx="726908" cy="726908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圆: 空心 14">
            <a:extLst>
              <a:ext uri="{FF2B5EF4-FFF2-40B4-BE49-F238E27FC236}">
                <a16:creationId xmlns:a16="http://schemas.microsoft.com/office/drawing/2014/main" id="{87D77913-A1CB-42AA-BBC0-5791A1C07F7F}"/>
              </a:ext>
            </a:extLst>
          </p:cNvPr>
          <p:cNvSpPr/>
          <p:nvPr/>
        </p:nvSpPr>
        <p:spPr>
          <a:xfrm>
            <a:off x="9301163" y="5115471"/>
            <a:ext cx="256074" cy="256074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6" name="圆: 空心 15">
            <a:extLst>
              <a:ext uri="{FF2B5EF4-FFF2-40B4-BE49-F238E27FC236}">
                <a16:creationId xmlns:a16="http://schemas.microsoft.com/office/drawing/2014/main" id="{B5FFECC5-5D1D-407E-A730-C8CF15227AAA}"/>
              </a:ext>
            </a:extLst>
          </p:cNvPr>
          <p:cNvSpPr/>
          <p:nvPr/>
        </p:nvSpPr>
        <p:spPr>
          <a:xfrm>
            <a:off x="9429200" y="5159928"/>
            <a:ext cx="324445" cy="324445"/>
          </a:xfrm>
          <a:prstGeom prst="donut">
            <a:avLst>
              <a:gd name="adj" fmla="val 11164"/>
            </a:avLst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7" name="圆: 空心 16">
            <a:extLst>
              <a:ext uri="{FF2B5EF4-FFF2-40B4-BE49-F238E27FC236}">
                <a16:creationId xmlns:a16="http://schemas.microsoft.com/office/drawing/2014/main" id="{CD66F83A-6692-4CA7-866A-623B0D6A64C0}"/>
              </a:ext>
            </a:extLst>
          </p:cNvPr>
          <p:cNvSpPr/>
          <p:nvPr/>
        </p:nvSpPr>
        <p:spPr>
          <a:xfrm>
            <a:off x="8369139" y="5440740"/>
            <a:ext cx="857535" cy="857535"/>
          </a:xfrm>
          <a:prstGeom prst="donut">
            <a:avLst>
              <a:gd name="adj" fmla="val 913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圆: 空心 17">
            <a:extLst>
              <a:ext uri="{FF2B5EF4-FFF2-40B4-BE49-F238E27FC236}">
                <a16:creationId xmlns:a16="http://schemas.microsoft.com/office/drawing/2014/main" id="{1914B0F7-F6ED-420B-ABD0-81BEAB63AED4}"/>
              </a:ext>
            </a:extLst>
          </p:cNvPr>
          <p:cNvSpPr/>
          <p:nvPr/>
        </p:nvSpPr>
        <p:spPr>
          <a:xfrm>
            <a:off x="3268510" y="6528102"/>
            <a:ext cx="659796" cy="659796"/>
          </a:xfrm>
          <a:prstGeom prst="donut">
            <a:avLst>
              <a:gd name="adj" fmla="val 1842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9" name="圆: 空心 18">
            <a:extLst>
              <a:ext uri="{FF2B5EF4-FFF2-40B4-BE49-F238E27FC236}">
                <a16:creationId xmlns:a16="http://schemas.microsoft.com/office/drawing/2014/main" id="{415F9E26-7FA8-41D0-868B-5F4B9CE6D47D}"/>
              </a:ext>
            </a:extLst>
          </p:cNvPr>
          <p:cNvSpPr/>
          <p:nvPr/>
        </p:nvSpPr>
        <p:spPr>
          <a:xfrm>
            <a:off x="-189899" y="226192"/>
            <a:ext cx="459607" cy="459607"/>
          </a:xfrm>
          <a:prstGeom prst="donut">
            <a:avLst>
              <a:gd name="adj" fmla="val 42133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0" name="圆: 空心 19">
            <a:extLst>
              <a:ext uri="{FF2B5EF4-FFF2-40B4-BE49-F238E27FC236}">
                <a16:creationId xmlns:a16="http://schemas.microsoft.com/office/drawing/2014/main" id="{A8D5A486-CB76-4BD7-A80D-3AA875C7114C}"/>
              </a:ext>
            </a:extLst>
          </p:cNvPr>
          <p:cNvSpPr/>
          <p:nvPr/>
        </p:nvSpPr>
        <p:spPr>
          <a:xfrm>
            <a:off x="4523132" y="-324303"/>
            <a:ext cx="648606" cy="648606"/>
          </a:xfrm>
          <a:prstGeom prst="donut">
            <a:avLst>
              <a:gd name="adj" fmla="val 10620"/>
            </a:avLst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1" name="圆: 空心 20">
            <a:extLst>
              <a:ext uri="{FF2B5EF4-FFF2-40B4-BE49-F238E27FC236}">
                <a16:creationId xmlns:a16="http://schemas.microsoft.com/office/drawing/2014/main" id="{C161309C-CA56-4389-B628-975880E87513}"/>
              </a:ext>
            </a:extLst>
          </p:cNvPr>
          <p:cNvSpPr/>
          <p:nvPr/>
        </p:nvSpPr>
        <p:spPr>
          <a:xfrm>
            <a:off x="5981020" y="723544"/>
            <a:ext cx="128934" cy="128932"/>
          </a:xfrm>
          <a:prstGeom prst="donut">
            <a:avLst>
              <a:gd name="adj" fmla="val 11164"/>
            </a:avLst>
          </a:prstGeom>
          <a:solidFill>
            <a:srgbClr val="C51F2D"/>
          </a:solidFill>
          <a:ln>
            <a:solidFill>
              <a:srgbClr val="C51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3" name="圆: 空心 22">
            <a:extLst>
              <a:ext uri="{FF2B5EF4-FFF2-40B4-BE49-F238E27FC236}">
                <a16:creationId xmlns:a16="http://schemas.microsoft.com/office/drawing/2014/main" id="{72C69012-C94C-48F8-9307-87AEE4E76D6E}"/>
              </a:ext>
            </a:extLst>
          </p:cNvPr>
          <p:cNvSpPr/>
          <p:nvPr/>
        </p:nvSpPr>
        <p:spPr>
          <a:xfrm>
            <a:off x="11794990" y="4366354"/>
            <a:ext cx="659796" cy="659796"/>
          </a:xfrm>
          <a:prstGeom prst="donut">
            <a:avLst>
              <a:gd name="adj" fmla="val 1842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5" name="圆: 空心 24">
            <a:extLst>
              <a:ext uri="{FF2B5EF4-FFF2-40B4-BE49-F238E27FC236}">
                <a16:creationId xmlns:a16="http://schemas.microsoft.com/office/drawing/2014/main" id="{B6FD74FC-24F5-4ED7-A493-F65706C69B3D}"/>
              </a:ext>
            </a:extLst>
          </p:cNvPr>
          <p:cNvSpPr/>
          <p:nvPr/>
        </p:nvSpPr>
        <p:spPr>
          <a:xfrm>
            <a:off x="10101265" y="1659719"/>
            <a:ext cx="128934" cy="128932"/>
          </a:xfrm>
          <a:prstGeom prst="donut">
            <a:avLst>
              <a:gd name="adj" fmla="val 11164"/>
            </a:avLst>
          </a:prstGeom>
          <a:solidFill>
            <a:srgbClr val="C51F2D"/>
          </a:solidFill>
          <a:ln>
            <a:solidFill>
              <a:srgbClr val="C51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6" name="圆: 空心 25">
            <a:extLst>
              <a:ext uri="{FF2B5EF4-FFF2-40B4-BE49-F238E27FC236}">
                <a16:creationId xmlns:a16="http://schemas.microsoft.com/office/drawing/2014/main" id="{6C3A2E4C-2DBE-44CA-B27E-79A872CD5D6C}"/>
              </a:ext>
            </a:extLst>
          </p:cNvPr>
          <p:cNvSpPr/>
          <p:nvPr/>
        </p:nvSpPr>
        <p:spPr>
          <a:xfrm>
            <a:off x="11794990" y="-324303"/>
            <a:ext cx="726908" cy="726908"/>
          </a:xfrm>
          <a:prstGeom prst="donut">
            <a:avLst>
              <a:gd name="adj" fmla="val 4595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7" name="圆: 空心 26">
            <a:extLst>
              <a:ext uri="{FF2B5EF4-FFF2-40B4-BE49-F238E27FC236}">
                <a16:creationId xmlns:a16="http://schemas.microsoft.com/office/drawing/2014/main" id="{FCAC3934-D3FB-42AA-BB23-2ED34E6C9473}"/>
              </a:ext>
            </a:extLst>
          </p:cNvPr>
          <p:cNvSpPr/>
          <p:nvPr/>
        </p:nvSpPr>
        <p:spPr>
          <a:xfrm>
            <a:off x="3004357" y="5500923"/>
            <a:ext cx="264153" cy="264153"/>
          </a:xfrm>
          <a:prstGeom prst="donut">
            <a:avLst>
              <a:gd name="adj" fmla="val 17036"/>
            </a:avLst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C3AE9104-8A73-4CB1-96FD-708383084898}"/>
              </a:ext>
            </a:extLst>
          </p:cNvPr>
          <p:cNvSpPr/>
          <p:nvPr/>
        </p:nvSpPr>
        <p:spPr>
          <a:xfrm>
            <a:off x="10564586" y="4140159"/>
            <a:ext cx="114300" cy="114300"/>
          </a:xfrm>
          <a:prstGeom prst="ellipse">
            <a:avLst/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52B211CD-0F85-4CF7-BE1E-55935653FBF5}"/>
              </a:ext>
            </a:extLst>
          </p:cNvPr>
          <p:cNvSpPr/>
          <p:nvPr/>
        </p:nvSpPr>
        <p:spPr>
          <a:xfrm>
            <a:off x="1779816" y="2180538"/>
            <a:ext cx="201080" cy="20108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AC1AD3E3-8D9B-48BC-AB4D-59225DFA9A77}"/>
              </a:ext>
            </a:extLst>
          </p:cNvPr>
          <p:cNvSpPr/>
          <p:nvPr/>
        </p:nvSpPr>
        <p:spPr>
          <a:xfrm>
            <a:off x="5644243" y="4988576"/>
            <a:ext cx="903514" cy="423234"/>
          </a:xfrm>
          <a:prstGeom prst="roundRect">
            <a:avLst>
              <a:gd name="adj" fmla="val 32099"/>
            </a:avLst>
          </a:prstGeom>
          <a:gradFill>
            <a:gsLst>
              <a:gs pos="0">
                <a:srgbClr val="C51F2D"/>
              </a:gs>
              <a:gs pos="100000">
                <a:srgbClr val="83062E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箭头: V 形 31">
            <a:extLst>
              <a:ext uri="{FF2B5EF4-FFF2-40B4-BE49-F238E27FC236}">
                <a16:creationId xmlns:a16="http://schemas.microsoft.com/office/drawing/2014/main" id="{215B88F5-A859-4E48-A270-1CBD200A2E9B}"/>
              </a:ext>
            </a:extLst>
          </p:cNvPr>
          <p:cNvSpPr/>
          <p:nvPr/>
        </p:nvSpPr>
        <p:spPr>
          <a:xfrm rot="5400000">
            <a:off x="6007132" y="5057183"/>
            <a:ext cx="177734" cy="288471"/>
          </a:xfrm>
          <a:prstGeom prst="chevron">
            <a:avLst>
              <a:gd name="adj" fmla="val 857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D6174EF9-5E78-4F01-9A8E-43FB595C2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77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: 空心 11">
            <a:extLst>
              <a:ext uri="{FF2B5EF4-FFF2-40B4-BE49-F238E27FC236}">
                <a16:creationId xmlns:a16="http://schemas.microsoft.com/office/drawing/2014/main" id="{55AA8791-0132-4327-A0D9-46D3637CD68F}"/>
              </a:ext>
            </a:extLst>
          </p:cNvPr>
          <p:cNvSpPr/>
          <p:nvPr/>
        </p:nvSpPr>
        <p:spPr>
          <a:xfrm>
            <a:off x="11110295" y="-69237"/>
            <a:ext cx="659796" cy="659796"/>
          </a:xfrm>
          <a:prstGeom prst="donut">
            <a:avLst>
              <a:gd name="adj" fmla="val 1842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圆: 空心 14">
            <a:extLst>
              <a:ext uri="{FF2B5EF4-FFF2-40B4-BE49-F238E27FC236}">
                <a16:creationId xmlns:a16="http://schemas.microsoft.com/office/drawing/2014/main" id="{F435AF1B-DC46-4270-A5F7-F29511BA4819}"/>
              </a:ext>
            </a:extLst>
          </p:cNvPr>
          <p:cNvSpPr/>
          <p:nvPr/>
        </p:nvSpPr>
        <p:spPr>
          <a:xfrm>
            <a:off x="-350804" y="4651961"/>
            <a:ext cx="726908" cy="726908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F4917FF-91B5-4FC6-A18A-EA6676F6221A}"/>
              </a:ext>
            </a:extLst>
          </p:cNvPr>
          <p:cNvGrpSpPr/>
          <p:nvPr/>
        </p:nvGrpSpPr>
        <p:grpSpPr>
          <a:xfrm rot="4176242" flipH="1">
            <a:off x="11684883" y="799730"/>
            <a:ext cx="452482" cy="368902"/>
            <a:chOff x="9301163" y="5115471"/>
            <a:chExt cx="452482" cy="368902"/>
          </a:xfrm>
        </p:grpSpPr>
        <p:sp>
          <p:nvSpPr>
            <p:cNvPr id="4" name="圆: 空心 3">
              <a:extLst>
                <a:ext uri="{FF2B5EF4-FFF2-40B4-BE49-F238E27FC236}">
                  <a16:creationId xmlns:a16="http://schemas.microsoft.com/office/drawing/2014/main" id="{BB8F65CE-68AA-4926-94BF-2031A859287E}"/>
                </a:ext>
              </a:extLst>
            </p:cNvPr>
            <p:cNvSpPr/>
            <p:nvPr/>
          </p:nvSpPr>
          <p:spPr>
            <a:xfrm>
              <a:off x="9301163" y="5115471"/>
              <a:ext cx="256074" cy="256074"/>
            </a:xfrm>
            <a:prstGeom prst="donut">
              <a:avLst>
                <a:gd name="adj" fmla="val 917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" name="圆: 空心 4">
              <a:extLst>
                <a:ext uri="{FF2B5EF4-FFF2-40B4-BE49-F238E27FC236}">
                  <a16:creationId xmlns:a16="http://schemas.microsoft.com/office/drawing/2014/main" id="{2E9EF663-8A66-47B8-9A72-45CC2297A18A}"/>
                </a:ext>
              </a:extLst>
            </p:cNvPr>
            <p:cNvSpPr/>
            <p:nvPr/>
          </p:nvSpPr>
          <p:spPr>
            <a:xfrm>
              <a:off x="9429200" y="5159928"/>
              <a:ext cx="324445" cy="324445"/>
            </a:xfrm>
            <a:prstGeom prst="donut">
              <a:avLst>
                <a:gd name="adj" fmla="val 11164"/>
              </a:avLst>
            </a:prstGeom>
            <a:solidFill>
              <a:srgbClr val="C51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3" name="圖片 22">
            <a:extLst>
              <a:ext uri="{FF2B5EF4-FFF2-40B4-BE49-F238E27FC236}">
                <a16:creationId xmlns:a16="http://schemas.microsoft.com/office/drawing/2014/main" id="{4A44E833-BA2C-4FE2-8E91-F629324F1E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86"/>
          <a:stretch/>
        </p:blipFill>
        <p:spPr>
          <a:xfrm>
            <a:off x="1254194" y="1720039"/>
            <a:ext cx="10707651" cy="1927059"/>
          </a:xfrm>
          <a:prstGeom prst="rect">
            <a:avLst/>
          </a:prstGeom>
        </p:spPr>
      </p:pic>
      <p:sp>
        <p:nvSpPr>
          <p:cNvPr id="9" name="Google Shape;86;p19">
            <a:extLst>
              <a:ext uri="{FF2B5EF4-FFF2-40B4-BE49-F238E27FC236}">
                <a16:creationId xmlns:a16="http://schemas.microsoft.com/office/drawing/2014/main" id="{BF707C57-D049-486C-A028-6012DEC1664A}"/>
              </a:ext>
            </a:extLst>
          </p:cNvPr>
          <p:cNvSpPr txBox="1"/>
          <p:nvPr/>
        </p:nvSpPr>
        <p:spPr>
          <a:xfrm>
            <a:off x="7044435" y="1023966"/>
            <a:ext cx="4866690" cy="55657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zh-TW" altLang="en-US" sz="32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舊版</a:t>
            </a: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保險名冊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EXCEL</a:t>
            </a: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格式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sp>
        <p:nvSpPr>
          <p:cNvPr id="26" name="Google Shape;86;p19">
            <a:extLst>
              <a:ext uri="{FF2B5EF4-FFF2-40B4-BE49-F238E27FC236}">
                <a16:creationId xmlns:a16="http://schemas.microsoft.com/office/drawing/2014/main" id="{26F998CB-D7A0-4EDE-B64F-52963E2FC832}"/>
              </a:ext>
            </a:extLst>
          </p:cNvPr>
          <p:cNvSpPr txBox="1"/>
          <p:nvPr/>
        </p:nvSpPr>
        <p:spPr>
          <a:xfrm>
            <a:off x="339243" y="4077693"/>
            <a:ext cx="4866690" cy="55657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zh-TW" altLang="en-US" sz="3200" b="1" u="sng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新版</a:t>
            </a: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保險名冊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EXCEL</a:t>
            </a: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格式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pic>
        <p:nvPicPr>
          <p:cNvPr id="33" name="圖片 32">
            <a:extLst>
              <a:ext uri="{FF2B5EF4-FFF2-40B4-BE49-F238E27FC236}">
                <a16:creationId xmlns:a16="http://schemas.microsoft.com/office/drawing/2014/main" id="{49C30289-7A3E-4C7E-9C24-998885C437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75" y="4782287"/>
            <a:ext cx="11688378" cy="1789515"/>
          </a:xfrm>
          <a:prstGeom prst="rect">
            <a:avLst/>
          </a:prstGeom>
        </p:spPr>
      </p:pic>
      <p:grpSp>
        <p:nvGrpSpPr>
          <p:cNvPr id="28" name="组合 5">
            <a:extLst>
              <a:ext uri="{FF2B5EF4-FFF2-40B4-BE49-F238E27FC236}">
                <a16:creationId xmlns:a16="http://schemas.microsoft.com/office/drawing/2014/main" id="{0E50A5F9-F903-4288-86DC-71A1EA140CD6}"/>
              </a:ext>
            </a:extLst>
          </p:cNvPr>
          <p:cNvGrpSpPr/>
          <p:nvPr/>
        </p:nvGrpSpPr>
        <p:grpSpPr>
          <a:xfrm flipH="1">
            <a:off x="78816" y="3929670"/>
            <a:ext cx="452482" cy="368902"/>
            <a:chOff x="9301163" y="4863534"/>
            <a:chExt cx="452482" cy="368902"/>
          </a:xfrm>
        </p:grpSpPr>
        <p:sp>
          <p:nvSpPr>
            <p:cNvPr id="29" name="圆: 空心 3">
              <a:extLst>
                <a:ext uri="{FF2B5EF4-FFF2-40B4-BE49-F238E27FC236}">
                  <a16:creationId xmlns:a16="http://schemas.microsoft.com/office/drawing/2014/main" id="{3E809ADF-4642-48B7-A020-6AAF653E96B1}"/>
                </a:ext>
              </a:extLst>
            </p:cNvPr>
            <p:cNvSpPr/>
            <p:nvPr/>
          </p:nvSpPr>
          <p:spPr>
            <a:xfrm>
              <a:off x="9301163" y="4863534"/>
              <a:ext cx="256074" cy="256074"/>
            </a:xfrm>
            <a:prstGeom prst="donut">
              <a:avLst>
                <a:gd name="adj" fmla="val 917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0" name="圆: 空心 4">
              <a:extLst>
                <a:ext uri="{FF2B5EF4-FFF2-40B4-BE49-F238E27FC236}">
                  <a16:creationId xmlns:a16="http://schemas.microsoft.com/office/drawing/2014/main" id="{823D6211-1C21-4361-B96D-4BA2DE1389E1}"/>
                </a:ext>
              </a:extLst>
            </p:cNvPr>
            <p:cNvSpPr/>
            <p:nvPr/>
          </p:nvSpPr>
          <p:spPr>
            <a:xfrm>
              <a:off x="9429200" y="4907991"/>
              <a:ext cx="324445" cy="324445"/>
            </a:xfrm>
            <a:prstGeom prst="donut">
              <a:avLst>
                <a:gd name="adj" fmla="val 11164"/>
              </a:avLst>
            </a:prstGeom>
            <a:solidFill>
              <a:srgbClr val="C51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8" name="群組 47">
            <a:extLst>
              <a:ext uri="{FF2B5EF4-FFF2-40B4-BE49-F238E27FC236}">
                <a16:creationId xmlns:a16="http://schemas.microsoft.com/office/drawing/2014/main" id="{CBBFFBA4-E1E7-4C6B-82C7-E9B00FD05624}"/>
              </a:ext>
            </a:extLst>
          </p:cNvPr>
          <p:cNvGrpSpPr/>
          <p:nvPr/>
        </p:nvGrpSpPr>
        <p:grpSpPr>
          <a:xfrm>
            <a:off x="3097763" y="4382954"/>
            <a:ext cx="8966719" cy="2207511"/>
            <a:chOff x="5598366" y="4382954"/>
            <a:chExt cx="6466115" cy="2207511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8540D75B-2FAA-4429-8843-119781507338}"/>
                </a:ext>
              </a:extLst>
            </p:cNvPr>
            <p:cNvSpPr/>
            <p:nvPr/>
          </p:nvSpPr>
          <p:spPr>
            <a:xfrm>
              <a:off x="5598366" y="4745002"/>
              <a:ext cx="6466115" cy="1845463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5" name="文字方塊 34">
              <a:extLst>
                <a:ext uri="{FF2B5EF4-FFF2-40B4-BE49-F238E27FC236}">
                  <a16:creationId xmlns:a16="http://schemas.microsoft.com/office/drawing/2014/main" id="{96EB91EB-963E-435A-884E-6A59230B2AA7}"/>
                </a:ext>
              </a:extLst>
            </p:cNvPr>
            <p:cNvSpPr txBox="1"/>
            <p:nvPr/>
          </p:nvSpPr>
          <p:spPr>
            <a:xfrm>
              <a:off x="10107441" y="4382954"/>
              <a:ext cx="1803684" cy="519351"/>
            </a:xfrm>
            <a:prstGeom prst="wedgeEllipseCallou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TW" alt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新增題項 </a:t>
              </a:r>
            </a:p>
          </p:txBody>
        </p:sp>
      </p:grpSp>
      <p:grpSp>
        <p:nvGrpSpPr>
          <p:cNvPr id="44" name="群組 43">
            <a:extLst>
              <a:ext uri="{FF2B5EF4-FFF2-40B4-BE49-F238E27FC236}">
                <a16:creationId xmlns:a16="http://schemas.microsoft.com/office/drawing/2014/main" id="{59E6C45F-03BA-4A5F-8231-A1E3130EBDFB}"/>
              </a:ext>
            </a:extLst>
          </p:cNvPr>
          <p:cNvGrpSpPr/>
          <p:nvPr/>
        </p:nvGrpSpPr>
        <p:grpSpPr>
          <a:xfrm>
            <a:off x="280875" y="276866"/>
            <a:ext cx="4517462" cy="686888"/>
            <a:chOff x="280875" y="276866"/>
            <a:chExt cx="4482382" cy="686888"/>
          </a:xfrm>
        </p:grpSpPr>
        <p:grpSp>
          <p:nvGrpSpPr>
            <p:cNvPr id="42" name="群組 41">
              <a:extLst>
                <a:ext uri="{FF2B5EF4-FFF2-40B4-BE49-F238E27FC236}">
                  <a16:creationId xmlns:a16="http://schemas.microsoft.com/office/drawing/2014/main" id="{E6A5BEC2-7996-4433-8185-643B5F9683D9}"/>
                </a:ext>
              </a:extLst>
            </p:cNvPr>
            <p:cNvGrpSpPr/>
            <p:nvPr/>
          </p:nvGrpSpPr>
          <p:grpSpPr>
            <a:xfrm>
              <a:off x="280875" y="276866"/>
              <a:ext cx="4417611" cy="683895"/>
              <a:chOff x="1024994" y="2167539"/>
              <a:chExt cx="4417611" cy="683895"/>
            </a:xfrm>
          </p:grpSpPr>
          <p:sp>
            <p:nvSpPr>
              <p:cNvPr id="40" name="Rectangle 27">
                <a:extLst>
                  <a:ext uri="{FF2B5EF4-FFF2-40B4-BE49-F238E27FC236}">
                    <a16:creationId xmlns:a16="http://schemas.microsoft.com/office/drawing/2014/main" id="{EF1A7EEC-93FD-49F0-AD7F-1EF7EA33C279}"/>
                  </a:ext>
                </a:extLst>
              </p:cNvPr>
              <p:cNvSpPr/>
              <p:nvPr/>
            </p:nvSpPr>
            <p:spPr>
              <a:xfrm>
                <a:off x="1201002" y="2230102"/>
                <a:ext cx="4241603" cy="5625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828800">
                  <a:lnSpc>
                    <a:spcPct val="120000"/>
                  </a:lnSpc>
                </a:pPr>
                <a:r>
                  <a:rPr lang="zh-TW" altLang="en-US" sz="2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  <a:cs typeface="+mn-ea"/>
                    <a:sym typeface="+mn-lt"/>
                  </a:rPr>
                  <a:t>新舊版保險名冊差異介紹</a:t>
                </a:r>
                <a:endParaRPr lang="en-US" altLang="zh-CN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+mn-lt"/>
                </a:endParaRPr>
              </a:p>
            </p:txBody>
          </p:sp>
          <p:sp>
            <p:nvSpPr>
              <p:cNvPr id="41" name="Rectangle 25">
                <a:extLst>
                  <a:ext uri="{FF2B5EF4-FFF2-40B4-BE49-F238E27FC236}">
                    <a16:creationId xmlns:a16="http://schemas.microsoft.com/office/drawing/2014/main" id="{069C39D1-A98F-4B81-880D-56E4784C481B}"/>
                  </a:ext>
                </a:extLst>
              </p:cNvPr>
              <p:cNvSpPr/>
              <p:nvPr/>
            </p:nvSpPr>
            <p:spPr>
              <a:xfrm>
                <a:off x="1024994" y="2167539"/>
                <a:ext cx="64770" cy="683895"/>
              </a:xfrm>
              <a:prstGeom prst="rect">
                <a:avLst/>
              </a:prstGeom>
              <a:gradFill>
                <a:gsLst>
                  <a:gs pos="0">
                    <a:srgbClr val="C51F2D"/>
                  </a:gs>
                  <a:gs pos="100000">
                    <a:srgbClr val="83062E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828800" rtl="0"/>
                <a:endParaRPr lang="en-US" sz="1200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3" name="Rectangle 25">
              <a:extLst>
                <a:ext uri="{FF2B5EF4-FFF2-40B4-BE49-F238E27FC236}">
                  <a16:creationId xmlns:a16="http://schemas.microsoft.com/office/drawing/2014/main" id="{4BFD67CB-1D31-4DBC-B92E-B35612993266}"/>
                </a:ext>
              </a:extLst>
            </p:cNvPr>
            <p:cNvSpPr/>
            <p:nvPr/>
          </p:nvSpPr>
          <p:spPr>
            <a:xfrm>
              <a:off x="4698487" y="279859"/>
              <a:ext cx="64770" cy="683895"/>
            </a:xfrm>
            <a:prstGeom prst="rect">
              <a:avLst/>
            </a:prstGeom>
            <a:gradFill>
              <a:gsLst>
                <a:gs pos="0">
                  <a:srgbClr val="C51F2D"/>
                </a:gs>
                <a:gs pos="100000">
                  <a:srgbClr val="83062E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828800" rtl="0"/>
              <a:endParaRPr lang="en-US" sz="1200" kern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群組 46">
            <a:extLst>
              <a:ext uri="{FF2B5EF4-FFF2-40B4-BE49-F238E27FC236}">
                <a16:creationId xmlns:a16="http://schemas.microsoft.com/office/drawing/2014/main" id="{1BAC796E-8FAB-4893-AC2B-1365211E6921}"/>
              </a:ext>
            </a:extLst>
          </p:cNvPr>
          <p:cNvGrpSpPr/>
          <p:nvPr/>
        </p:nvGrpSpPr>
        <p:grpSpPr>
          <a:xfrm>
            <a:off x="300716" y="1668578"/>
            <a:ext cx="7631484" cy="4923248"/>
            <a:chOff x="280875" y="1847816"/>
            <a:chExt cx="7631484" cy="4923248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F28D96DF-568A-4666-9C57-A11A2948524B}"/>
                </a:ext>
              </a:extLst>
            </p:cNvPr>
            <p:cNvSpPr/>
            <p:nvPr/>
          </p:nvSpPr>
          <p:spPr>
            <a:xfrm>
              <a:off x="280875" y="4925600"/>
              <a:ext cx="726908" cy="1845464"/>
            </a:xfrm>
            <a:prstGeom prst="rect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0054882C-0E4E-4606-953E-E008A96EE2EE}"/>
                </a:ext>
              </a:extLst>
            </p:cNvPr>
            <p:cNvSpPr/>
            <p:nvPr/>
          </p:nvSpPr>
          <p:spPr>
            <a:xfrm>
              <a:off x="3974840" y="1847816"/>
              <a:ext cx="3937519" cy="2040085"/>
            </a:xfrm>
            <a:prstGeom prst="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0F2DF89-06BD-4959-B876-E8820368E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375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群組 19">
            <a:extLst>
              <a:ext uri="{FF2B5EF4-FFF2-40B4-BE49-F238E27FC236}">
                <a16:creationId xmlns:a16="http://schemas.microsoft.com/office/drawing/2014/main" id="{52E87C60-67F5-46E2-B06B-F35DAED12308}"/>
              </a:ext>
            </a:extLst>
          </p:cNvPr>
          <p:cNvGrpSpPr/>
          <p:nvPr/>
        </p:nvGrpSpPr>
        <p:grpSpPr>
          <a:xfrm>
            <a:off x="280875" y="276866"/>
            <a:ext cx="4985686" cy="686888"/>
            <a:chOff x="280875" y="276866"/>
            <a:chExt cx="5191692" cy="686888"/>
          </a:xfrm>
        </p:grpSpPr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93B9FA0B-26B4-4585-B4CD-8886C8C24980}"/>
                </a:ext>
              </a:extLst>
            </p:cNvPr>
            <p:cNvGrpSpPr/>
            <p:nvPr/>
          </p:nvGrpSpPr>
          <p:grpSpPr>
            <a:xfrm>
              <a:off x="280875" y="276866"/>
              <a:ext cx="5012536" cy="683895"/>
              <a:chOff x="1024994" y="2167539"/>
              <a:chExt cx="5012536" cy="683895"/>
            </a:xfrm>
          </p:grpSpPr>
          <p:sp>
            <p:nvSpPr>
              <p:cNvPr id="23" name="Rectangle 27">
                <a:extLst>
                  <a:ext uri="{FF2B5EF4-FFF2-40B4-BE49-F238E27FC236}">
                    <a16:creationId xmlns:a16="http://schemas.microsoft.com/office/drawing/2014/main" id="{D1A3F45B-4F7A-4C75-A89B-CE21B1DC9DE5}"/>
                  </a:ext>
                </a:extLst>
              </p:cNvPr>
              <p:cNvSpPr/>
              <p:nvPr/>
            </p:nvSpPr>
            <p:spPr>
              <a:xfrm>
                <a:off x="1201004" y="2230102"/>
                <a:ext cx="4836526" cy="5625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828800">
                  <a:lnSpc>
                    <a:spcPct val="120000"/>
                  </a:lnSpc>
                </a:pPr>
                <a:r>
                  <a:rPr lang="zh-TW" altLang="en-US" sz="2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  <a:cs typeface="+mn-ea"/>
                    <a:sym typeface="+mn-lt"/>
                  </a:rPr>
                  <a:t>系統匯出投保資料</a:t>
                </a:r>
                <a:endParaRPr lang="en-US" altLang="zh-CN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+mn-lt"/>
                </a:endParaRPr>
              </a:p>
            </p:txBody>
          </p:sp>
          <p:sp>
            <p:nvSpPr>
              <p:cNvPr id="24" name="Rectangle 25">
                <a:extLst>
                  <a:ext uri="{FF2B5EF4-FFF2-40B4-BE49-F238E27FC236}">
                    <a16:creationId xmlns:a16="http://schemas.microsoft.com/office/drawing/2014/main" id="{D03A3B16-8D2A-4CC2-919F-20091FFB5B19}"/>
                  </a:ext>
                </a:extLst>
              </p:cNvPr>
              <p:cNvSpPr/>
              <p:nvPr/>
            </p:nvSpPr>
            <p:spPr>
              <a:xfrm>
                <a:off x="1024994" y="2167539"/>
                <a:ext cx="64770" cy="683895"/>
              </a:xfrm>
              <a:prstGeom prst="rect">
                <a:avLst/>
              </a:prstGeom>
              <a:gradFill>
                <a:gsLst>
                  <a:gs pos="0">
                    <a:srgbClr val="C51F2D"/>
                  </a:gs>
                  <a:gs pos="100000">
                    <a:srgbClr val="83062E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1828800" rtl="0"/>
                <a:endParaRPr lang="en-US" sz="1200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2" name="Rectangle 25">
              <a:extLst>
                <a:ext uri="{FF2B5EF4-FFF2-40B4-BE49-F238E27FC236}">
                  <a16:creationId xmlns:a16="http://schemas.microsoft.com/office/drawing/2014/main" id="{ED50FD83-186E-4482-947A-A4B9ED347036}"/>
                </a:ext>
              </a:extLst>
            </p:cNvPr>
            <p:cNvSpPr/>
            <p:nvPr/>
          </p:nvSpPr>
          <p:spPr>
            <a:xfrm>
              <a:off x="5407797" y="279859"/>
              <a:ext cx="64770" cy="683895"/>
            </a:xfrm>
            <a:prstGeom prst="rect">
              <a:avLst/>
            </a:prstGeom>
            <a:gradFill>
              <a:gsLst>
                <a:gs pos="0">
                  <a:srgbClr val="C51F2D"/>
                </a:gs>
                <a:gs pos="100000">
                  <a:srgbClr val="83062E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828800" rtl="0"/>
              <a:endParaRPr lang="en-US" sz="1200" kern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9" name="圆: 空心 24">
            <a:extLst>
              <a:ext uri="{FF2B5EF4-FFF2-40B4-BE49-F238E27FC236}">
                <a16:creationId xmlns:a16="http://schemas.microsoft.com/office/drawing/2014/main" id="{B04DFEC1-A72C-426A-8773-364E0CB02205}"/>
              </a:ext>
            </a:extLst>
          </p:cNvPr>
          <p:cNvSpPr/>
          <p:nvPr/>
        </p:nvSpPr>
        <p:spPr>
          <a:xfrm>
            <a:off x="-363454" y="4002900"/>
            <a:ext cx="726908" cy="726908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0" name="圆: 空心 28">
            <a:extLst>
              <a:ext uri="{FF2B5EF4-FFF2-40B4-BE49-F238E27FC236}">
                <a16:creationId xmlns:a16="http://schemas.microsoft.com/office/drawing/2014/main" id="{8C6D18AA-610A-40FD-A63B-BAE39C4C6014}"/>
              </a:ext>
            </a:extLst>
          </p:cNvPr>
          <p:cNvSpPr/>
          <p:nvPr/>
        </p:nvSpPr>
        <p:spPr>
          <a:xfrm>
            <a:off x="3268510" y="6528102"/>
            <a:ext cx="659796" cy="659796"/>
          </a:xfrm>
          <a:prstGeom prst="donut">
            <a:avLst>
              <a:gd name="adj" fmla="val 1842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1" name="圆: 空心 29">
            <a:extLst>
              <a:ext uri="{FF2B5EF4-FFF2-40B4-BE49-F238E27FC236}">
                <a16:creationId xmlns:a16="http://schemas.microsoft.com/office/drawing/2014/main" id="{AAA2652F-858C-4484-B42C-BE75AAAC8BC6}"/>
              </a:ext>
            </a:extLst>
          </p:cNvPr>
          <p:cNvSpPr/>
          <p:nvPr/>
        </p:nvSpPr>
        <p:spPr>
          <a:xfrm>
            <a:off x="-189899" y="226192"/>
            <a:ext cx="459607" cy="459607"/>
          </a:xfrm>
          <a:prstGeom prst="donut">
            <a:avLst>
              <a:gd name="adj" fmla="val 42133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2" name="圆: 空心 30">
            <a:extLst>
              <a:ext uri="{FF2B5EF4-FFF2-40B4-BE49-F238E27FC236}">
                <a16:creationId xmlns:a16="http://schemas.microsoft.com/office/drawing/2014/main" id="{51D5FCE9-9906-43E9-93C9-1A8358A97DD4}"/>
              </a:ext>
            </a:extLst>
          </p:cNvPr>
          <p:cNvSpPr/>
          <p:nvPr/>
        </p:nvSpPr>
        <p:spPr>
          <a:xfrm>
            <a:off x="4523132" y="-324303"/>
            <a:ext cx="648606" cy="648606"/>
          </a:xfrm>
          <a:prstGeom prst="donut">
            <a:avLst>
              <a:gd name="adj" fmla="val 10620"/>
            </a:avLst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3" name="圆: 空心 31">
            <a:extLst>
              <a:ext uri="{FF2B5EF4-FFF2-40B4-BE49-F238E27FC236}">
                <a16:creationId xmlns:a16="http://schemas.microsoft.com/office/drawing/2014/main" id="{9DC89F1F-BE95-4A5D-BD79-C53030352E33}"/>
              </a:ext>
            </a:extLst>
          </p:cNvPr>
          <p:cNvSpPr/>
          <p:nvPr/>
        </p:nvSpPr>
        <p:spPr>
          <a:xfrm>
            <a:off x="5981020" y="723544"/>
            <a:ext cx="128934" cy="128932"/>
          </a:xfrm>
          <a:prstGeom prst="donut">
            <a:avLst>
              <a:gd name="adj" fmla="val 11164"/>
            </a:avLst>
          </a:prstGeom>
          <a:solidFill>
            <a:srgbClr val="C51F2D"/>
          </a:solidFill>
          <a:ln>
            <a:solidFill>
              <a:srgbClr val="C51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4" name="圆: 空心 32">
            <a:extLst>
              <a:ext uri="{FF2B5EF4-FFF2-40B4-BE49-F238E27FC236}">
                <a16:creationId xmlns:a16="http://schemas.microsoft.com/office/drawing/2014/main" id="{DE63C040-CFE0-437E-AA65-B73731E1F439}"/>
              </a:ext>
            </a:extLst>
          </p:cNvPr>
          <p:cNvSpPr/>
          <p:nvPr/>
        </p:nvSpPr>
        <p:spPr>
          <a:xfrm>
            <a:off x="11886697" y="2511993"/>
            <a:ext cx="659796" cy="659796"/>
          </a:xfrm>
          <a:prstGeom prst="donut">
            <a:avLst>
              <a:gd name="adj" fmla="val 1842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5" name="圆: 空心 33">
            <a:extLst>
              <a:ext uri="{FF2B5EF4-FFF2-40B4-BE49-F238E27FC236}">
                <a16:creationId xmlns:a16="http://schemas.microsoft.com/office/drawing/2014/main" id="{0A11AA05-1C1E-47B3-9A52-90F610F7B453}"/>
              </a:ext>
            </a:extLst>
          </p:cNvPr>
          <p:cNvSpPr/>
          <p:nvPr/>
        </p:nvSpPr>
        <p:spPr>
          <a:xfrm>
            <a:off x="11794990" y="-324303"/>
            <a:ext cx="726908" cy="726908"/>
          </a:xfrm>
          <a:prstGeom prst="donut">
            <a:avLst>
              <a:gd name="adj" fmla="val 4595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9" name="矩形: 圆角 7">
            <a:extLst>
              <a:ext uri="{FF2B5EF4-FFF2-40B4-BE49-F238E27FC236}">
                <a16:creationId xmlns:a16="http://schemas.microsoft.com/office/drawing/2014/main" id="{4E42EE14-045D-467C-9BFA-73F543F56330}"/>
              </a:ext>
            </a:extLst>
          </p:cNvPr>
          <p:cNvSpPr/>
          <p:nvPr/>
        </p:nvSpPr>
        <p:spPr>
          <a:xfrm>
            <a:off x="343075" y="3171789"/>
            <a:ext cx="9033406" cy="2430886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51F2D"/>
              </a:gs>
              <a:gs pos="100000">
                <a:srgbClr val="83062E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Freeform 84">
            <a:extLst>
              <a:ext uri="{FF2B5EF4-FFF2-40B4-BE49-F238E27FC236}">
                <a16:creationId xmlns:a16="http://schemas.microsoft.com/office/drawing/2014/main" id="{50DF74F2-25A2-459F-BA2A-AA6CE11CD90D}"/>
              </a:ext>
            </a:extLst>
          </p:cNvPr>
          <p:cNvSpPr>
            <a:spLocks noEditPoints="1"/>
          </p:cNvSpPr>
          <p:nvPr/>
        </p:nvSpPr>
        <p:spPr bwMode="auto">
          <a:xfrm>
            <a:off x="549647" y="3480318"/>
            <a:ext cx="432953" cy="432953"/>
          </a:xfrm>
          <a:custGeom>
            <a:avLst/>
            <a:gdLst>
              <a:gd name="T0" fmla="*/ 1017 w 1019"/>
              <a:gd name="T1" fmla="*/ 375 h 1017"/>
              <a:gd name="T2" fmla="*/ 1014 w 1019"/>
              <a:gd name="T3" fmla="*/ 366 h 1017"/>
              <a:gd name="T4" fmla="*/ 757 w 1019"/>
              <a:gd name="T5" fmla="*/ 13 h 1017"/>
              <a:gd name="T6" fmla="*/ 750 w 1019"/>
              <a:gd name="T7" fmla="*/ 6 h 1017"/>
              <a:gd name="T8" fmla="*/ 749 w 1019"/>
              <a:gd name="T9" fmla="*/ 5 h 1017"/>
              <a:gd name="T10" fmla="*/ 739 w 1019"/>
              <a:gd name="T11" fmla="*/ 1 h 1017"/>
              <a:gd name="T12" fmla="*/ 739 w 1019"/>
              <a:gd name="T13" fmla="*/ 1 h 1017"/>
              <a:gd name="T14" fmla="*/ 286 w 1019"/>
              <a:gd name="T15" fmla="*/ 0 h 1017"/>
              <a:gd name="T16" fmla="*/ 279 w 1019"/>
              <a:gd name="T17" fmla="*/ 1 h 1017"/>
              <a:gd name="T18" fmla="*/ 278 w 1019"/>
              <a:gd name="T19" fmla="*/ 1 h 1017"/>
              <a:gd name="T20" fmla="*/ 269 w 1019"/>
              <a:gd name="T21" fmla="*/ 5 h 1017"/>
              <a:gd name="T22" fmla="*/ 267 w 1019"/>
              <a:gd name="T23" fmla="*/ 6 h 1017"/>
              <a:gd name="T24" fmla="*/ 6 w 1019"/>
              <a:gd name="T25" fmla="*/ 363 h 1017"/>
              <a:gd name="T26" fmla="*/ 5 w 1019"/>
              <a:gd name="T27" fmla="*/ 365 h 1017"/>
              <a:gd name="T28" fmla="*/ 3 w 1019"/>
              <a:gd name="T29" fmla="*/ 369 h 1017"/>
              <a:gd name="T30" fmla="*/ 1 w 1019"/>
              <a:gd name="T31" fmla="*/ 373 h 1017"/>
              <a:gd name="T32" fmla="*/ 0 w 1019"/>
              <a:gd name="T33" fmla="*/ 382 h 1017"/>
              <a:gd name="T34" fmla="*/ 0 w 1019"/>
              <a:gd name="T35" fmla="*/ 386 h 1017"/>
              <a:gd name="T36" fmla="*/ 3 w 1019"/>
              <a:gd name="T37" fmla="*/ 395 h 1017"/>
              <a:gd name="T38" fmla="*/ 4 w 1019"/>
              <a:gd name="T39" fmla="*/ 396 h 1017"/>
              <a:gd name="T40" fmla="*/ 7 w 1019"/>
              <a:gd name="T41" fmla="*/ 401 h 1017"/>
              <a:gd name="T42" fmla="*/ 485 w 1019"/>
              <a:gd name="T43" fmla="*/ 1007 h 1017"/>
              <a:gd name="T44" fmla="*/ 490 w 1019"/>
              <a:gd name="T45" fmla="*/ 1011 h 1017"/>
              <a:gd name="T46" fmla="*/ 493 w 1019"/>
              <a:gd name="T47" fmla="*/ 1013 h 1017"/>
              <a:gd name="T48" fmla="*/ 496 w 1019"/>
              <a:gd name="T49" fmla="*/ 1015 h 1017"/>
              <a:gd name="T50" fmla="*/ 501 w 1019"/>
              <a:gd name="T51" fmla="*/ 1017 h 1017"/>
              <a:gd name="T52" fmla="*/ 509 w 1019"/>
              <a:gd name="T53" fmla="*/ 1017 h 1017"/>
              <a:gd name="T54" fmla="*/ 509 w 1019"/>
              <a:gd name="T55" fmla="*/ 1017 h 1017"/>
              <a:gd name="T56" fmla="*/ 515 w 1019"/>
              <a:gd name="T57" fmla="*/ 1017 h 1017"/>
              <a:gd name="T58" fmla="*/ 518 w 1019"/>
              <a:gd name="T59" fmla="*/ 1016 h 1017"/>
              <a:gd name="T60" fmla="*/ 524 w 1019"/>
              <a:gd name="T61" fmla="*/ 1013 h 1017"/>
              <a:gd name="T62" fmla="*/ 525 w 1019"/>
              <a:gd name="T63" fmla="*/ 1013 h 1017"/>
              <a:gd name="T64" fmla="*/ 532 w 1019"/>
              <a:gd name="T65" fmla="*/ 1007 h 1017"/>
              <a:gd name="T66" fmla="*/ 1008 w 1019"/>
              <a:gd name="T67" fmla="*/ 404 h 1017"/>
              <a:gd name="T68" fmla="*/ 1015 w 1019"/>
              <a:gd name="T69" fmla="*/ 394 h 1017"/>
              <a:gd name="T70" fmla="*/ 1019 w 1019"/>
              <a:gd name="T71" fmla="*/ 382 h 1017"/>
              <a:gd name="T72" fmla="*/ 691 w 1019"/>
              <a:gd name="T73" fmla="*/ 63 h 1017"/>
              <a:gd name="T74" fmla="*/ 327 w 1019"/>
              <a:gd name="T75" fmla="*/ 63 h 1017"/>
              <a:gd name="T76" fmla="*/ 328 w 1019"/>
              <a:gd name="T77" fmla="*/ 350 h 1017"/>
              <a:gd name="T78" fmla="*/ 97 w 1019"/>
              <a:gd name="T79" fmla="*/ 413 h 1017"/>
              <a:gd name="T80" fmla="*/ 97 w 1019"/>
              <a:gd name="T81" fmla="*/ 413 h 1017"/>
              <a:gd name="T82" fmla="*/ 610 w 1019"/>
              <a:gd name="T83" fmla="*/ 413 h 1017"/>
              <a:gd name="T84" fmla="*/ 675 w 1019"/>
              <a:gd name="T85" fmla="*/ 413 h 1017"/>
              <a:gd name="T86" fmla="*/ 689 w 1019"/>
              <a:gd name="T87" fmla="*/ 350 h 1017"/>
              <a:gd name="T88" fmla="*/ 689 w 1019"/>
              <a:gd name="T89" fmla="*/ 350 h 1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19" h="1017">
                <a:moveTo>
                  <a:pt x="1018" y="376"/>
                </a:moveTo>
                <a:lnTo>
                  <a:pt x="1018" y="376"/>
                </a:lnTo>
                <a:lnTo>
                  <a:pt x="1017" y="375"/>
                </a:lnTo>
                <a:lnTo>
                  <a:pt x="1017" y="375"/>
                </a:lnTo>
                <a:lnTo>
                  <a:pt x="1015" y="371"/>
                </a:lnTo>
                <a:lnTo>
                  <a:pt x="1014" y="366"/>
                </a:lnTo>
                <a:lnTo>
                  <a:pt x="1011" y="363"/>
                </a:lnTo>
                <a:lnTo>
                  <a:pt x="1008" y="358"/>
                </a:lnTo>
                <a:lnTo>
                  <a:pt x="757" y="13"/>
                </a:lnTo>
                <a:lnTo>
                  <a:pt x="757" y="13"/>
                </a:lnTo>
                <a:lnTo>
                  <a:pt x="754" y="10"/>
                </a:lnTo>
                <a:lnTo>
                  <a:pt x="750" y="6"/>
                </a:lnTo>
                <a:lnTo>
                  <a:pt x="750" y="6"/>
                </a:lnTo>
                <a:lnTo>
                  <a:pt x="749" y="5"/>
                </a:lnTo>
                <a:lnTo>
                  <a:pt x="749" y="5"/>
                </a:lnTo>
                <a:lnTo>
                  <a:pt x="744" y="2"/>
                </a:lnTo>
                <a:lnTo>
                  <a:pt x="739" y="1"/>
                </a:lnTo>
                <a:lnTo>
                  <a:pt x="739" y="1"/>
                </a:lnTo>
                <a:lnTo>
                  <a:pt x="739" y="1"/>
                </a:lnTo>
                <a:lnTo>
                  <a:pt x="739" y="1"/>
                </a:lnTo>
                <a:lnTo>
                  <a:pt x="739" y="1"/>
                </a:lnTo>
                <a:lnTo>
                  <a:pt x="739" y="1"/>
                </a:lnTo>
                <a:lnTo>
                  <a:pt x="731" y="0"/>
                </a:lnTo>
                <a:lnTo>
                  <a:pt x="286" y="0"/>
                </a:lnTo>
                <a:lnTo>
                  <a:pt x="286" y="0"/>
                </a:lnTo>
                <a:lnTo>
                  <a:pt x="279" y="1"/>
                </a:lnTo>
                <a:lnTo>
                  <a:pt x="279" y="1"/>
                </a:lnTo>
                <a:lnTo>
                  <a:pt x="278" y="1"/>
                </a:lnTo>
                <a:lnTo>
                  <a:pt x="278" y="1"/>
                </a:lnTo>
                <a:lnTo>
                  <a:pt x="278" y="1"/>
                </a:lnTo>
                <a:lnTo>
                  <a:pt x="278" y="1"/>
                </a:lnTo>
                <a:lnTo>
                  <a:pt x="273" y="2"/>
                </a:lnTo>
                <a:lnTo>
                  <a:pt x="269" y="5"/>
                </a:lnTo>
                <a:lnTo>
                  <a:pt x="269" y="5"/>
                </a:lnTo>
                <a:lnTo>
                  <a:pt x="267" y="6"/>
                </a:lnTo>
                <a:lnTo>
                  <a:pt x="267" y="6"/>
                </a:lnTo>
                <a:lnTo>
                  <a:pt x="263" y="10"/>
                </a:lnTo>
                <a:lnTo>
                  <a:pt x="260" y="13"/>
                </a:lnTo>
                <a:lnTo>
                  <a:pt x="6" y="363"/>
                </a:lnTo>
                <a:lnTo>
                  <a:pt x="6" y="363"/>
                </a:lnTo>
                <a:lnTo>
                  <a:pt x="5" y="365"/>
                </a:lnTo>
                <a:lnTo>
                  <a:pt x="5" y="365"/>
                </a:lnTo>
                <a:lnTo>
                  <a:pt x="3" y="368"/>
                </a:lnTo>
                <a:lnTo>
                  <a:pt x="3" y="368"/>
                </a:lnTo>
                <a:lnTo>
                  <a:pt x="3" y="369"/>
                </a:lnTo>
                <a:lnTo>
                  <a:pt x="3" y="369"/>
                </a:lnTo>
                <a:lnTo>
                  <a:pt x="1" y="373"/>
                </a:lnTo>
                <a:lnTo>
                  <a:pt x="1" y="373"/>
                </a:lnTo>
                <a:lnTo>
                  <a:pt x="0" y="378"/>
                </a:lnTo>
                <a:lnTo>
                  <a:pt x="0" y="378"/>
                </a:lnTo>
                <a:lnTo>
                  <a:pt x="0" y="382"/>
                </a:lnTo>
                <a:lnTo>
                  <a:pt x="0" y="382"/>
                </a:lnTo>
                <a:lnTo>
                  <a:pt x="0" y="386"/>
                </a:lnTo>
                <a:lnTo>
                  <a:pt x="0" y="386"/>
                </a:lnTo>
                <a:lnTo>
                  <a:pt x="1" y="390"/>
                </a:lnTo>
                <a:lnTo>
                  <a:pt x="1" y="390"/>
                </a:lnTo>
                <a:lnTo>
                  <a:pt x="3" y="395"/>
                </a:lnTo>
                <a:lnTo>
                  <a:pt x="3" y="395"/>
                </a:lnTo>
                <a:lnTo>
                  <a:pt x="4" y="396"/>
                </a:lnTo>
                <a:lnTo>
                  <a:pt x="4" y="396"/>
                </a:lnTo>
                <a:lnTo>
                  <a:pt x="5" y="398"/>
                </a:lnTo>
                <a:lnTo>
                  <a:pt x="5" y="398"/>
                </a:lnTo>
                <a:lnTo>
                  <a:pt x="7" y="401"/>
                </a:lnTo>
                <a:lnTo>
                  <a:pt x="483" y="1005"/>
                </a:lnTo>
                <a:lnTo>
                  <a:pt x="483" y="1005"/>
                </a:lnTo>
                <a:lnTo>
                  <a:pt x="485" y="1007"/>
                </a:lnTo>
                <a:lnTo>
                  <a:pt x="485" y="1007"/>
                </a:lnTo>
                <a:lnTo>
                  <a:pt x="490" y="1011"/>
                </a:lnTo>
                <a:lnTo>
                  <a:pt x="490" y="1011"/>
                </a:lnTo>
                <a:lnTo>
                  <a:pt x="492" y="1013"/>
                </a:lnTo>
                <a:lnTo>
                  <a:pt x="492" y="1013"/>
                </a:lnTo>
                <a:lnTo>
                  <a:pt x="493" y="1013"/>
                </a:lnTo>
                <a:lnTo>
                  <a:pt x="493" y="1013"/>
                </a:lnTo>
                <a:lnTo>
                  <a:pt x="496" y="1015"/>
                </a:lnTo>
                <a:lnTo>
                  <a:pt x="496" y="1015"/>
                </a:lnTo>
                <a:lnTo>
                  <a:pt x="500" y="1016"/>
                </a:lnTo>
                <a:lnTo>
                  <a:pt x="500" y="1016"/>
                </a:lnTo>
                <a:lnTo>
                  <a:pt x="501" y="1017"/>
                </a:lnTo>
                <a:lnTo>
                  <a:pt x="501" y="1017"/>
                </a:lnTo>
                <a:lnTo>
                  <a:pt x="509" y="1017"/>
                </a:lnTo>
                <a:lnTo>
                  <a:pt x="509" y="1017"/>
                </a:lnTo>
                <a:lnTo>
                  <a:pt x="509" y="1017"/>
                </a:lnTo>
                <a:lnTo>
                  <a:pt x="509" y="1017"/>
                </a:lnTo>
                <a:lnTo>
                  <a:pt x="509" y="1017"/>
                </a:lnTo>
                <a:lnTo>
                  <a:pt x="509" y="1017"/>
                </a:lnTo>
                <a:lnTo>
                  <a:pt x="509" y="1017"/>
                </a:lnTo>
                <a:lnTo>
                  <a:pt x="515" y="1017"/>
                </a:lnTo>
                <a:lnTo>
                  <a:pt x="515" y="1017"/>
                </a:lnTo>
                <a:lnTo>
                  <a:pt x="518" y="1016"/>
                </a:lnTo>
                <a:lnTo>
                  <a:pt x="518" y="1016"/>
                </a:lnTo>
                <a:lnTo>
                  <a:pt x="521" y="1015"/>
                </a:lnTo>
                <a:lnTo>
                  <a:pt x="521" y="1015"/>
                </a:lnTo>
                <a:lnTo>
                  <a:pt x="524" y="1013"/>
                </a:lnTo>
                <a:lnTo>
                  <a:pt x="524" y="1013"/>
                </a:lnTo>
                <a:lnTo>
                  <a:pt x="525" y="1013"/>
                </a:lnTo>
                <a:lnTo>
                  <a:pt x="525" y="1013"/>
                </a:lnTo>
                <a:lnTo>
                  <a:pt x="527" y="1011"/>
                </a:lnTo>
                <a:lnTo>
                  <a:pt x="527" y="1011"/>
                </a:lnTo>
                <a:lnTo>
                  <a:pt x="532" y="1007"/>
                </a:lnTo>
                <a:lnTo>
                  <a:pt x="532" y="1007"/>
                </a:lnTo>
                <a:lnTo>
                  <a:pt x="534" y="1005"/>
                </a:lnTo>
                <a:lnTo>
                  <a:pt x="1008" y="404"/>
                </a:lnTo>
                <a:lnTo>
                  <a:pt x="1008" y="404"/>
                </a:lnTo>
                <a:lnTo>
                  <a:pt x="1012" y="400"/>
                </a:lnTo>
                <a:lnTo>
                  <a:pt x="1015" y="394"/>
                </a:lnTo>
                <a:lnTo>
                  <a:pt x="1018" y="388"/>
                </a:lnTo>
                <a:lnTo>
                  <a:pt x="1019" y="382"/>
                </a:lnTo>
                <a:lnTo>
                  <a:pt x="1019" y="382"/>
                </a:lnTo>
                <a:lnTo>
                  <a:pt x="1018" y="376"/>
                </a:lnTo>
                <a:lnTo>
                  <a:pt x="1018" y="376"/>
                </a:lnTo>
                <a:close/>
                <a:moveTo>
                  <a:pt x="691" y="63"/>
                </a:moveTo>
                <a:lnTo>
                  <a:pt x="625" y="350"/>
                </a:lnTo>
                <a:lnTo>
                  <a:pt x="393" y="350"/>
                </a:lnTo>
                <a:lnTo>
                  <a:pt x="327" y="63"/>
                </a:lnTo>
                <a:lnTo>
                  <a:pt x="691" y="63"/>
                </a:lnTo>
                <a:close/>
                <a:moveTo>
                  <a:pt x="271" y="106"/>
                </a:moveTo>
                <a:lnTo>
                  <a:pt x="328" y="350"/>
                </a:lnTo>
                <a:lnTo>
                  <a:pt x="94" y="350"/>
                </a:lnTo>
                <a:lnTo>
                  <a:pt x="271" y="106"/>
                </a:lnTo>
                <a:close/>
                <a:moveTo>
                  <a:pt x="97" y="413"/>
                </a:moveTo>
                <a:lnTo>
                  <a:pt x="343" y="413"/>
                </a:lnTo>
                <a:lnTo>
                  <a:pt x="446" y="854"/>
                </a:lnTo>
                <a:lnTo>
                  <a:pt x="97" y="413"/>
                </a:lnTo>
                <a:close/>
                <a:moveTo>
                  <a:pt x="509" y="845"/>
                </a:moveTo>
                <a:lnTo>
                  <a:pt x="408" y="413"/>
                </a:lnTo>
                <a:lnTo>
                  <a:pt x="610" y="413"/>
                </a:lnTo>
                <a:lnTo>
                  <a:pt x="509" y="845"/>
                </a:lnTo>
                <a:close/>
                <a:moveTo>
                  <a:pt x="572" y="854"/>
                </a:moveTo>
                <a:lnTo>
                  <a:pt x="675" y="413"/>
                </a:lnTo>
                <a:lnTo>
                  <a:pt x="920" y="413"/>
                </a:lnTo>
                <a:lnTo>
                  <a:pt x="572" y="854"/>
                </a:lnTo>
                <a:close/>
                <a:moveTo>
                  <a:pt x="689" y="350"/>
                </a:moveTo>
                <a:lnTo>
                  <a:pt x="746" y="106"/>
                </a:lnTo>
                <a:lnTo>
                  <a:pt x="923" y="350"/>
                </a:lnTo>
                <a:lnTo>
                  <a:pt x="689" y="3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文本框 14">
            <a:extLst>
              <a:ext uri="{FF2B5EF4-FFF2-40B4-BE49-F238E27FC236}">
                <a16:creationId xmlns:a16="http://schemas.microsoft.com/office/drawing/2014/main" id="{0AAE65EA-DFBE-4121-8F03-DEEE9F293886}"/>
              </a:ext>
            </a:extLst>
          </p:cNvPr>
          <p:cNvSpPr txBox="1"/>
          <p:nvPr/>
        </p:nvSpPr>
        <p:spPr>
          <a:xfrm>
            <a:off x="519465" y="4136256"/>
            <a:ext cx="3844014" cy="83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透過學號帶出保險所需資料，避免系上資料輸入錯誤。</a:t>
            </a:r>
            <a:endParaRPr lang="zh-CN" altLang="en-US" sz="24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710FC146-551E-4633-A519-837BD01D87D6}"/>
              </a:ext>
            </a:extLst>
          </p:cNvPr>
          <p:cNvGrpSpPr/>
          <p:nvPr/>
        </p:nvGrpSpPr>
        <p:grpSpPr>
          <a:xfrm>
            <a:off x="4615960" y="1445751"/>
            <a:ext cx="7179030" cy="3352989"/>
            <a:chOff x="2585572" y="2378590"/>
            <a:chExt cx="6801021" cy="3095032"/>
          </a:xfrm>
        </p:grpSpPr>
        <p:pic>
          <p:nvPicPr>
            <p:cNvPr id="28" name="圖片 27">
              <a:extLst>
                <a:ext uri="{FF2B5EF4-FFF2-40B4-BE49-F238E27FC236}">
                  <a16:creationId xmlns:a16="http://schemas.microsoft.com/office/drawing/2014/main" id="{1EF0713C-506E-4174-9610-DED1DFC52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572" y="2416629"/>
              <a:ext cx="6735709" cy="3029717"/>
            </a:xfrm>
            <a:prstGeom prst="rect">
              <a:avLst/>
            </a:prstGeom>
          </p:spPr>
        </p:pic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70366EAF-2335-4A4E-B9B1-BDFC12CEE396}"/>
                </a:ext>
              </a:extLst>
            </p:cNvPr>
            <p:cNvSpPr/>
            <p:nvPr/>
          </p:nvSpPr>
          <p:spPr>
            <a:xfrm>
              <a:off x="6204853" y="2378590"/>
              <a:ext cx="3181740" cy="3095032"/>
            </a:xfrm>
            <a:prstGeom prst="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FF6CF6E-DEBA-4A7B-B884-CABF9D132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524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0A5706B-0774-481A-B404-F28EC8D5444F}"/>
              </a:ext>
            </a:extLst>
          </p:cNvPr>
          <p:cNvSpPr txBox="1"/>
          <p:nvPr/>
        </p:nvSpPr>
        <p:spPr>
          <a:xfrm>
            <a:off x="3924692" y="2935396"/>
            <a:ext cx="434261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7500" b="1" dirty="0">
                <a:gradFill>
                  <a:gsLst>
                    <a:gs pos="2655">
                      <a:srgbClr val="83062E"/>
                    </a:gs>
                    <a:gs pos="53000">
                      <a:srgbClr val="C51F2D"/>
                    </a:gs>
                    <a:gs pos="100000">
                      <a:srgbClr val="83062E"/>
                    </a:gs>
                  </a:gsLst>
                  <a:lin ang="5400000" scaled="1"/>
                </a:gradFill>
                <a:latin typeface="DengXian" panose="02010600030101010101" pitchFamily="2" charset="-122"/>
                <a:ea typeface="DengXian" panose="02010600030101010101" pitchFamily="2" charset="-122"/>
                <a:cs typeface="+mn-ea"/>
                <a:sym typeface="+mn-lt"/>
              </a:rPr>
              <a:t>系統介</a:t>
            </a:r>
            <a:r>
              <a:rPr lang="zh-CN" altLang="en-US" sz="7500" b="1" dirty="0">
                <a:gradFill>
                  <a:gsLst>
                    <a:gs pos="2655">
                      <a:srgbClr val="83062E"/>
                    </a:gs>
                    <a:gs pos="53000">
                      <a:srgbClr val="C51F2D"/>
                    </a:gs>
                    <a:gs pos="100000">
                      <a:srgbClr val="83062E"/>
                    </a:gs>
                  </a:gsLst>
                  <a:lin ang="5400000" scaled="1"/>
                </a:gradFill>
                <a:cs typeface="+mn-ea"/>
                <a:sym typeface="+mn-lt"/>
              </a:rPr>
              <a:t>紹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32F6A99-62D8-43DA-B16A-01253A17387B}"/>
              </a:ext>
            </a:extLst>
          </p:cNvPr>
          <p:cNvSpPr txBox="1"/>
          <p:nvPr/>
        </p:nvSpPr>
        <p:spPr>
          <a:xfrm>
            <a:off x="5379076" y="1820743"/>
            <a:ext cx="1433848" cy="46166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Part 02  </a:t>
            </a:r>
          </a:p>
        </p:txBody>
      </p:sp>
      <p:sp>
        <p:nvSpPr>
          <p:cNvPr id="12" name="圆: 空心 11">
            <a:extLst>
              <a:ext uri="{FF2B5EF4-FFF2-40B4-BE49-F238E27FC236}">
                <a16:creationId xmlns:a16="http://schemas.microsoft.com/office/drawing/2014/main" id="{D87C2170-E571-4879-8B2D-2399652B3DF5}"/>
              </a:ext>
            </a:extLst>
          </p:cNvPr>
          <p:cNvSpPr/>
          <p:nvPr/>
        </p:nvSpPr>
        <p:spPr>
          <a:xfrm>
            <a:off x="-363454" y="4002900"/>
            <a:ext cx="726908" cy="726908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" name="圆: 空心 12">
            <a:extLst>
              <a:ext uri="{FF2B5EF4-FFF2-40B4-BE49-F238E27FC236}">
                <a16:creationId xmlns:a16="http://schemas.microsoft.com/office/drawing/2014/main" id="{F77F38D0-FF9F-4D11-97D0-472DEC991216}"/>
              </a:ext>
            </a:extLst>
          </p:cNvPr>
          <p:cNvSpPr/>
          <p:nvPr/>
        </p:nvSpPr>
        <p:spPr>
          <a:xfrm>
            <a:off x="3834319" y="1065603"/>
            <a:ext cx="264153" cy="264153"/>
          </a:xfrm>
          <a:prstGeom prst="donut">
            <a:avLst>
              <a:gd name="adj" fmla="val 17036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4" name="圆: 空心 13">
            <a:extLst>
              <a:ext uri="{FF2B5EF4-FFF2-40B4-BE49-F238E27FC236}">
                <a16:creationId xmlns:a16="http://schemas.microsoft.com/office/drawing/2014/main" id="{906F90CC-B64C-4991-87D2-21AAA23CD7DD}"/>
              </a:ext>
            </a:extLst>
          </p:cNvPr>
          <p:cNvSpPr/>
          <p:nvPr/>
        </p:nvSpPr>
        <p:spPr>
          <a:xfrm>
            <a:off x="11838438" y="1855482"/>
            <a:ext cx="726908" cy="726908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圆: 空心 14">
            <a:extLst>
              <a:ext uri="{FF2B5EF4-FFF2-40B4-BE49-F238E27FC236}">
                <a16:creationId xmlns:a16="http://schemas.microsoft.com/office/drawing/2014/main" id="{87D77913-A1CB-42AA-BBC0-5791A1C07F7F}"/>
              </a:ext>
            </a:extLst>
          </p:cNvPr>
          <p:cNvSpPr/>
          <p:nvPr/>
        </p:nvSpPr>
        <p:spPr>
          <a:xfrm>
            <a:off x="9301163" y="5115471"/>
            <a:ext cx="256074" cy="256074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6" name="圆: 空心 15">
            <a:extLst>
              <a:ext uri="{FF2B5EF4-FFF2-40B4-BE49-F238E27FC236}">
                <a16:creationId xmlns:a16="http://schemas.microsoft.com/office/drawing/2014/main" id="{B5FFECC5-5D1D-407E-A730-C8CF15227AAA}"/>
              </a:ext>
            </a:extLst>
          </p:cNvPr>
          <p:cNvSpPr/>
          <p:nvPr/>
        </p:nvSpPr>
        <p:spPr>
          <a:xfrm>
            <a:off x="9429200" y="5159928"/>
            <a:ext cx="324445" cy="324445"/>
          </a:xfrm>
          <a:prstGeom prst="donut">
            <a:avLst>
              <a:gd name="adj" fmla="val 11164"/>
            </a:avLst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7" name="圆: 空心 16">
            <a:extLst>
              <a:ext uri="{FF2B5EF4-FFF2-40B4-BE49-F238E27FC236}">
                <a16:creationId xmlns:a16="http://schemas.microsoft.com/office/drawing/2014/main" id="{CD66F83A-6692-4CA7-866A-623B0D6A64C0}"/>
              </a:ext>
            </a:extLst>
          </p:cNvPr>
          <p:cNvSpPr/>
          <p:nvPr/>
        </p:nvSpPr>
        <p:spPr>
          <a:xfrm>
            <a:off x="8369139" y="5440740"/>
            <a:ext cx="857535" cy="857535"/>
          </a:xfrm>
          <a:prstGeom prst="donut">
            <a:avLst>
              <a:gd name="adj" fmla="val 913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圆: 空心 17">
            <a:extLst>
              <a:ext uri="{FF2B5EF4-FFF2-40B4-BE49-F238E27FC236}">
                <a16:creationId xmlns:a16="http://schemas.microsoft.com/office/drawing/2014/main" id="{1914B0F7-F6ED-420B-ABD0-81BEAB63AED4}"/>
              </a:ext>
            </a:extLst>
          </p:cNvPr>
          <p:cNvSpPr/>
          <p:nvPr/>
        </p:nvSpPr>
        <p:spPr>
          <a:xfrm>
            <a:off x="3268510" y="6528102"/>
            <a:ext cx="659796" cy="659796"/>
          </a:xfrm>
          <a:prstGeom prst="donut">
            <a:avLst>
              <a:gd name="adj" fmla="val 1842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9" name="圆: 空心 18">
            <a:extLst>
              <a:ext uri="{FF2B5EF4-FFF2-40B4-BE49-F238E27FC236}">
                <a16:creationId xmlns:a16="http://schemas.microsoft.com/office/drawing/2014/main" id="{415F9E26-7FA8-41D0-868B-5F4B9CE6D47D}"/>
              </a:ext>
            </a:extLst>
          </p:cNvPr>
          <p:cNvSpPr/>
          <p:nvPr/>
        </p:nvSpPr>
        <p:spPr>
          <a:xfrm>
            <a:off x="-189899" y="226192"/>
            <a:ext cx="459607" cy="459607"/>
          </a:xfrm>
          <a:prstGeom prst="donut">
            <a:avLst>
              <a:gd name="adj" fmla="val 42133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0" name="圆: 空心 19">
            <a:extLst>
              <a:ext uri="{FF2B5EF4-FFF2-40B4-BE49-F238E27FC236}">
                <a16:creationId xmlns:a16="http://schemas.microsoft.com/office/drawing/2014/main" id="{A8D5A486-CB76-4BD7-A80D-3AA875C7114C}"/>
              </a:ext>
            </a:extLst>
          </p:cNvPr>
          <p:cNvSpPr/>
          <p:nvPr/>
        </p:nvSpPr>
        <p:spPr>
          <a:xfrm>
            <a:off x="4523132" y="-324303"/>
            <a:ext cx="648606" cy="648606"/>
          </a:xfrm>
          <a:prstGeom prst="donut">
            <a:avLst>
              <a:gd name="adj" fmla="val 10620"/>
            </a:avLst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1" name="圆: 空心 20">
            <a:extLst>
              <a:ext uri="{FF2B5EF4-FFF2-40B4-BE49-F238E27FC236}">
                <a16:creationId xmlns:a16="http://schemas.microsoft.com/office/drawing/2014/main" id="{C161309C-CA56-4389-B628-975880E87513}"/>
              </a:ext>
            </a:extLst>
          </p:cNvPr>
          <p:cNvSpPr/>
          <p:nvPr/>
        </p:nvSpPr>
        <p:spPr>
          <a:xfrm>
            <a:off x="5981020" y="723544"/>
            <a:ext cx="128934" cy="128932"/>
          </a:xfrm>
          <a:prstGeom prst="donut">
            <a:avLst>
              <a:gd name="adj" fmla="val 11164"/>
            </a:avLst>
          </a:prstGeom>
          <a:solidFill>
            <a:srgbClr val="C51F2D"/>
          </a:solidFill>
          <a:ln>
            <a:solidFill>
              <a:srgbClr val="C51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3" name="圆: 空心 22">
            <a:extLst>
              <a:ext uri="{FF2B5EF4-FFF2-40B4-BE49-F238E27FC236}">
                <a16:creationId xmlns:a16="http://schemas.microsoft.com/office/drawing/2014/main" id="{72C69012-C94C-48F8-9307-87AEE4E76D6E}"/>
              </a:ext>
            </a:extLst>
          </p:cNvPr>
          <p:cNvSpPr/>
          <p:nvPr/>
        </p:nvSpPr>
        <p:spPr>
          <a:xfrm>
            <a:off x="11794990" y="4366354"/>
            <a:ext cx="659796" cy="659796"/>
          </a:xfrm>
          <a:prstGeom prst="donut">
            <a:avLst>
              <a:gd name="adj" fmla="val 1842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5" name="圆: 空心 24">
            <a:extLst>
              <a:ext uri="{FF2B5EF4-FFF2-40B4-BE49-F238E27FC236}">
                <a16:creationId xmlns:a16="http://schemas.microsoft.com/office/drawing/2014/main" id="{B6FD74FC-24F5-4ED7-A493-F65706C69B3D}"/>
              </a:ext>
            </a:extLst>
          </p:cNvPr>
          <p:cNvSpPr/>
          <p:nvPr/>
        </p:nvSpPr>
        <p:spPr>
          <a:xfrm>
            <a:off x="10101265" y="1659719"/>
            <a:ext cx="128934" cy="128932"/>
          </a:xfrm>
          <a:prstGeom prst="donut">
            <a:avLst>
              <a:gd name="adj" fmla="val 11164"/>
            </a:avLst>
          </a:prstGeom>
          <a:solidFill>
            <a:srgbClr val="C51F2D"/>
          </a:solidFill>
          <a:ln>
            <a:solidFill>
              <a:srgbClr val="C51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6" name="圆: 空心 25">
            <a:extLst>
              <a:ext uri="{FF2B5EF4-FFF2-40B4-BE49-F238E27FC236}">
                <a16:creationId xmlns:a16="http://schemas.microsoft.com/office/drawing/2014/main" id="{6C3A2E4C-2DBE-44CA-B27E-79A872CD5D6C}"/>
              </a:ext>
            </a:extLst>
          </p:cNvPr>
          <p:cNvSpPr/>
          <p:nvPr/>
        </p:nvSpPr>
        <p:spPr>
          <a:xfrm>
            <a:off x="11794990" y="-324303"/>
            <a:ext cx="726908" cy="726908"/>
          </a:xfrm>
          <a:prstGeom prst="donut">
            <a:avLst>
              <a:gd name="adj" fmla="val 4595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7" name="圆: 空心 26">
            <a:extLst>
              <a:ext uri="{FF2B5EF4-FFF2-40B4-BE49-F238E27FC236}">
                <a16:creationId xmlns:a16="http://schemas.microsoft.com/office/drawing/2014/main" id="{FCAC3934-D3FB-42AA-BB23-2ED34E6C9473}"/>
              </a:ext>
            </a:extLst>
          </p:cNvPr>
          <p:cNvSpPr/>
          <p:nvPr/>
        </p:nvSpPr>
        <p:spPr>
          <a:xfrm>
            <a:off x="3004357" y="5500923"/>
            <a:ext cx="264153" cy="264153"/>
          </a:xfrm>
          <a:prstGeom prst="donut">
            <a:avLst>
              <a:gd name="adj" fmla="val 17036"/>
            </a:avLst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C3AE9104-8A73-4CB1-96FD-708383084898}"/>
              </a:ext>
            </a:extLst>
          </p:cNvPr>
          <p:cNvSpPr/>
          <p:nvPr/>
        </p:nvSpPr>
        <p:spPr>
          <a:xfrm>
            <a:off x="10564586" y="4140159"/>
            <a:ext cx="114300" cy="114300"/>
          </a:xfrm>
          <a:prstGeom prst="ellipse">
            <a:avLst/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52B211CD-0F85-4CF7-BE1E-55935653FBF5}"/>
              </a:ext>
            </a:extLst>
          </p:cNvPr>
          <p:cNvSpPr/>
          <p:nvPr/>
        </p:nvSpPr>
        <p:spPr>
          <a:xfrm>
            <a:off x="1779816" y="2180538"/>
            <a:ext cx="201080" cy="20108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AC1AD3E3-8D9B-48BC-AB4D-59225DFA9A77}"/>
              </a:ext>
            </a:extLst>
          </p:cNvPr>
          <p:cNvSpPr/>
          <p:nvPr/>
        </p:nvSpPr>
        <p:spPr>
          <a:xfrm>
            <a:off x="5644243" y="4988576"/>
            <a:ext cx="903514" cy="423234"/>
          </a:xfrm>
          <a:prstGeom prst="roundRect">
            <a:avLst>
              <a:gd name="adj" fmla="val 32099"/>
            </a:avLst>
          </a:prstGeom>
          <a:gradFill>
            <a:gsLst>
              <a:gs pos="0">
                <a:srgbClr val="C51F2D"/>
              </a:gs>
              <a:gs pos="100000">
                <a:srgbClr val="83062E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箭头: V 形 31">
            <a:extLst>
              <a:ext uri="{FF2B5EF4-FFF2-40B4-BE49-F238E27FC236}">
                <a16:creationId xmlns:a16="http://schemas.microsoft.com/office/drawing/2014/main" id="{215B88F5-A859-4E48-A270-1CBD200A2E9B}"/>
              </a:ext>
            </a:extLst>
          </p:cNvPr>
          <p:cNvSpPr/>
          <p:nvPr/>
        </p:nvSpPr>
        <p:spPr>
          <a:xfrm rot="5400000">
            <a:off x="6007132" y="5057183"/>
            <a:ext cx="177734" cy="288471"/>
          </a:xfrm>
          <a:prstGeom prst="chevron">
            <a:avLst>
              <a:gd name="adj" fmla="val 857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E3B1CFEF-18C9-404D-A931-6B580F718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797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3F4917FF-91B5-4FC6-A18A-EA6676F6221A}"/>
              </a:ext>
            </a:extLst>
          </p:cNvPr>
          <p:cNvGrpSpPr/>
          <p:nvPr/>
        </p:nvGrpSpPr>
        <p:grpSpPr>
          <a:xfrm flipH="1">
            <a:off x="376104" y="357516"/>
            <a:ext cx="452482" cy="368902"/>
            <a:chOff x="9301163" y="5115471"/>
            <a:chExt cx="452482" cy="368902"/>
          </a:xfrm>
        </p:grpSpPr>
        <p:sp>
          <p:nvSpPr>
            <p:cNvPr id="4" name="圆: 空心 3">
              <a:extLst>
                <a:ext uri="{FF2B5EF4-FFF2-40B4-BE49-F238E27FC236}">
                  <a16:creationId xmlns:a16="http://schemas.microsoft.com/office/drawing/2014/main" id="{BB8F65CE-68AA-4926-94BF-2031A859287E}"/>
                </a:ext>
              </a:extLst>
            </p:cNvPr>
            <p:cNvSpPr/>
            <p:nvPr/>
          </p:nvSpPr>
          <p:spPr>
            <a:xfrm>
              <a:off x="9301163" y="5115471"/>
              <a:ext cx="256074" cy="256074"/>
            </a:xfrm>
            <a:prstGeom prst="donut">
              <a:avLst>
                <a:gd name="adj" fmla="val 917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" name="圆: 空心 4">
              <a:extLst>
                <a:ext uri="{FF2B5EF4-FFF2-40B4-BE49-F238E27FC236}">
                  <a16:creationId xmlns:a16="http://schemas.microsoft.com/office/drawing/2014/main" id="{2E9EF663-8A66-47B8-9A72-45CC2297A18A}"/>
                </a:ext>
              </a:extLst>
            </p:cNvPr>
            <p:cNvSpPr/>
            <p:nvPr/>
          </p:nvSpPr>
          <p:spPr>
            <a:xfrm>
              <a:off x="9429200" y="5159928"/>
              <a:ext cx="324445" cy="324445"/>
            </a:xfrm>
            <a:prstGeom prst="donut">
              <a:avLst>
                <a:gd name="adj" fmla="val 11164"/>
              </a:avLst>
            </a:prstGeom>
            <a:solidFill>
              <a:srgbClr val="C51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995310FA-DEE8-4D16-BA60-3C36FCA6027E}"/>
              </a:ext>
            </a:extLst>
          </p:cNvPr>
          <p:cNvSpPr txBox="1"/>
          <p:nvPr/>
        </p:nvSpPr>
        <p:spPr>
          <a:xfrm>
            <a:off x="1024994" y="249580"/>
            <a:ext cx="2875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系統介紹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(1/9)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E33EEFE-DBFB-452E-8809-6871DC732177}"/>
              </a:ext>
            </a:extLst>
          </p:cNvPr>
          <p:cNvGrpSpPr/>
          <p:nvPr/>
        </p:nvGrpSpPr>
        <p:grpSpPr>
          <a:xfrm flipH="1">
            <a:off x="4575944" y="3510170"/>
            <a:ext cx="3140500" cy="2352630"/>
            <a:chOff x="8386921" y="2190006"/>
            <a:chExt cx="2501951" cy="169157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973B461-71CF-4BE3-90B6-AFCCF7DF15FC}"/>
                </a:ext>
              </a:extLst>
            </p:cNvPr>
            <p:cNvSpPr/>
            <p:nvPr/>
          </p:nvSpPr>
          <p:spPr>
            <a:xfrm>
              <a:off x="8386921" y="2190006"/>
              <a:ext cx="2501951" cy="3580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cs typeface="+mn-ea"/>
                  <a:sym typeface="+mn-lt"/>
                </a:rPr>
                <a:t>标题文字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1A50099-3146-474E-9666-490A0699649B}"/>
                </a:ext>
              </a:extLst>
            </p:cNvPr>
            <p:cNvSpPr txBox="1"/>
            <p:nvPr/>
          </p:nvSpPr>
          <p:spPr>
            <a:xfrm>
              <a:off x="8753877" y="2593915"/>
              <a:ext cx="1768040" cy="1287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pic>
        <p:nvPicPr>
          <p:cNvPr id="27" name="圖片 26">
            <a:extLst>
              <a:ext uri="{FF2B5EF4-FFF2-40B4-BE49-F238E27FC236}">
                <a16:creationId xmlns:a16="http://schemas.microsoft.com/office/drawing/2014/main" id="{26A58B0F-C51E-4708-841F-E80D30C604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62" y="1254435"/>
            <a:ext cx="11665255" cy="5153298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E50409FE-B493-4AD1-9BCF-614EEF4013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295" y="1788548"/>
            <a:ext cx="3438989" cy="973313"/>
          </a:xfrm>
          <a:prstGeom prst="rect">
            <a:avLst/>
          </a:prstGeom>
        </p:spPr>
      </p:pic>
      <p:grpSp>
        <p:nvGrpSpPr>
          <p:cNvPr id="29" name="群組 28">
            <a:extLst>
              <a:ext uri="{FF2B5EF4-FFF2-40B4-BE49-F238E27FC236}">
                <a16:creationId xmlns:a16="http://schemas.microsoft.com/office/drawing/2014/main" id="{523416BB-525F-4553-A236-E93F6349A33B}"/>
              </a:ext>
            </a:extLst>
          </p:cNvPr>
          <p:cNvGrpSpPr/>
          <p:nvPr/>
        </p:nvGrpSpPr>
        <p:grpSpPr>
          <a:xfrm>
            <a:off x="9451911" y="1800813"/>
            <a:ext cx="1772817" cy="457196"/>
            <a:chOff x="9451911" y="1800813"/>
            <a:chExt cx="1772817" cy="457196"/>
          </a:xfrm>
        </p:grpSpPr>
        <p:sp>
          <p:nvSpPr>
            <p:cNvPr id="2" name="矩形: 圓角 1">
              <a:extLst>
                <a:ext uri="{FF2B5EF4-FFF2-40B4-BE49-F238E27FC236}">
                  <a16:creationId xmlns:a16="http://schemas.microsoft.com/office/drawing/2014/main" id="{7C7E17F2-B570-4182-8A67-4B5603154A61}"/>
                </a:ext>
              </a:extLst>
            </p:cNvPr>
            <p:cNvSpPr/>
            <p:nvPr/>
          </p:nvSpPr>
          <p:spPr>
            <a:xfrm>
              <a:off x="9451911" y="1987422"/>
              <a:ext cx="1772817" cy="270587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3" name="橢圓 2">
              <a:extLst>
                <a:ext uri="{FF2B5EF4-FFF2-40B4-BE49-F238E27FC236}">
                  <a16:creationId xmlns:a16="http://schemas.microsoft.com/office/drawing/2014/main" id="{6150F5DF-2C2B-409C-81AB-3EB8506AF80A}"/>
                </a:ext>
              </a:extLst>
            </p:cNvPr>
            <p:cNvSpPr/>
            <p:nvPr/>
          </p:nvSpPr>
          <p:spPr>
            <a:xfrm>
              <a:off x="11000792" y="1800813"/>
              <a:ext cx="223936" cy="270587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1</a:t>
              </a:r>
              <a:endParaRPr lang="zh-TW" altLang="en-US" dirty="0"/>
            </a:p>
          </p:txBody>
        </p:sp>
      </p:grp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2A14C1DD-FF64-4172-8190-AAEDEE856FFF}"/>
              </a:ext>
            </a:extLst>
          </p:cNvPr>
          <p:cNvGrpSpPr/>
          <p:nvPr/>
        </p:nvGrpSpPr>
        <p:grpSpPr>
          <a:xfrm>
            <a:off x="1189462" y="3872833"/>
            <a:ext cx="708629" cy="538962"/>
            <a:chOff x="9951595" y="1830319"/>
            <a:chExt cx="708629" cy="538962"/>
          </a:xfrm>
        </p:grpSpPr>
        <p:sp>
          <p:nvSpPr>
            <p:cNvPr id="31" name="矩形: 圓角 30">
              <a:extLst>
                <a:ext uri="{FF2B5EF4-FFF2-40B4-BE49-F238E27FC236}">
                  <a16:creationId xmlns:a16="http://schemas.microsoft.com/office/drawing/2014/main" id="{C4679D50-C713-4C7E-BB33-186C28FA3A3A}"/>
                </a:ext>
              </a:extLst>
            </p:cNvPr>
            <p:cNvSpPr/>
            <p:nvPr/>
          </p:nvSpPr>
          <p:spPr>
            <a:xfrm>
              <a:off x="9951595" y="2020080"/>
              <a:ext cx="625151" cy="34920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2" name="橢圓 31">
              <a:extLst>
                <a:ext uri="{FF2B5EF4-FFF2-40B4-BE49-F238E27FC236}">
                  <a16:creationId xmlns:a16="http://schemas.microsoft.com/office/drawing/2014/main" id="{16E0EE1B-4322-436E-A121-C965458025B2}"/>
                </a:ext>
              </a:extLst>
            </p:cNvPr>
            <p:cNvSpPr/>
            <p:nvPr/>
          </p:nvSpPr>
          <p:spPr>
            <a:xfrm>
              <a:off x="10436288" y="1830319"/>
              <a:ext cx="223936" cy="270587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2</a:t>
              </a:r>
              <a:endParaRPr lang="zh-TW" altLang="en-US" dirty="0"/>
            </a:p>
          </p:txBody>
        </p:sp>
      </p:grpSp>
      <p:sp>
        <p:nvSpPr>
          <p:cNvPr id="8" name="投影片編號版面配置區 7">
            <a:extLst>
              <a:ext uri="{FF2B5EF4-FFF2-40B4-BE49-F238E27FC236}">
                <a16:creationId xmlns:a16="http://schemas.microsoft.com/office/drawing/2014/main" id="{BAD466F5-BE9E-4111-B6DA-F90AAC179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61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3F4917FF-91B5-4FC6-A18A-EA6676F6221A}"/>
              </a:ext>
            </a:extLst>
          </p:cNvPr>
          <p:cNvGrpSpPr/>
          <p:nvPr/>
        </p:nvGrpSpPr>
        <p:grpSpPr>
          <a:xfrm flipH="1">
            <a:off x="376104" y="357516"/>
            <a:ext cx="452482" cy="368902"/>
            <a:chOff x="9301163" y="5115471"/>
            <a:chExt cx="452482" cy="368902"/>
          </a:xfrm>
        </p:grpSpPr>
        <p:sp>
          <p:nvSpPr>
            <p:cNvPr id="4" name="圆: 空心 3">
              <a:extLst>
                <a:ext uri="{FF2B5EF4-FFF2-40B4-BE49-F238E27FC236}">
                  <a16:creationId xmlns:a16="http://schemas.microsoft.com/office/drawing/2014/main" id="{BB8F65CE-68AA-4926-94BF-2031A859287E}"/>
                </a:ext>
              </a:extLst>
            </p:cNvPr>
            <p:cNvSpPr/>
            <p:nvPr/>
          </p:nvSpPr>
          <p:spPr>
            <a:xfrm>
              <a:off x="9301163" y="5115471"/>
              <a:ext cx="256074" cy="256074"/>
            </a:xfrm>
            <a:prstGeom prst="donut">
              <a:avLst>
                <a:gd name="adj" fmla="val 917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" name="圆: 空心 4">
              <a:extLst>
                <a:ext uri="{FF2B5EF4-FFF2-40B4-BE49-F238E27FC236}">
                  <a16:creationId xmlns:a16="http://schemas.microsoft.com/office/drawing/2014/main" id="{2E9EF663-8A66-47B8-9A72-45CC2297A18A}"/>
                </a:ext>
              </a:extLst>
            </p:cNvPr>
            <p:cNvSpPr/>
            <p:nvPr/>
          </p:nvSpPr>
          <p:spPr>
            <a:xfrm>
              <a:off x="9429200" y="5159928"/>
              <a:ext cx="324445" cy="324445"/>
            </a:xfrm>
            <a:prstGeom prst="donut">
              <a:avLst>
                <a:gd name="adj" fmla="val 11164"/>
              </a:avLst>
            </a:prstGeom>
            <a:solidFill>
              <a:srgbClr val="C51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995310FA-DEE8-4D16-BA60-3C36FCA6027E}"/>
              </a:ext>
            </a:extLst>
          </p:cNvPr>
          <p:cNvSpPr txBox="1"/>
          <p:nvPr/>
        </p:nvSpPr>
        <p:spPr>
          <a:xfrm>
            <a:off x="1024994" y="249580"/>
            <a:ext cx="2875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系統介紹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(2/9)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E33EEFE-DBFB-452E-8809-6871DC732177}"/>
              </a:ext>
            </a:extLst>
          </p:cNvPr>
          <p:cNvGrpSpPr/>
          <p:nvPr/>
        </p:nvGrpSpPr>
        <p:grpSpPr>
          <a:xfrm flipH="1">
            <a:off x="4575944" y="3510170"/>
            <a:ext cx="3140500" cy="2352630"/>
            <a:chOff x="8386921" y="2190006"/>
            <a:chExt cx="2501951" cy="169157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973B461-71CF-4BE3-90B6-AFCCF7DF15FC}"/>
                </a:ext>
              </a:extLst>
            </p:cNvPr>
            <p:cNvSpPr/>
            <p:nvPr/>
          </p:nvSpPr>
          <p:spPr>
            <a:xfrm>
              <a:off x="8386921" y="2190006"/>
              <a:ext cx="2501951" cy="3580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cs typeface="+mn-ea"/>
                  <a:sym typeface="+mn-lt"/>
                </a:rPr>
                <a:t>标题文字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1A50099-3146-474E-9666-490A0699649B}"/>
                </a:ext>
              </a:extLst>
            </p:cNvPr>
            <p:cNvSpPr txBox="1"/>
            <p:nvPr/>
          </p:nvSpPr>
          <p:spPr>
            <a:xfrm>
              <a:off x="8753877" y="2593915"/>
              <a:ext cx="1768040" cy="1287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pic>
        <p:nvPicPr>
          <p:cNvPr id="12" name="圖片 11">
            <a:extLst>
              <a:ext uri="{FF2B5EF4-FFF2-40B4-BE49-F238E27FC236}">
                <a16:creationId xmlns:a16="http://schemas.microsoft.com/office/drawing/2014/main" id="{29613488-A934-4912-A7FF-8979FE5168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95" y="986751"/>
            <a:ext cx="11638136" cy="5652012"/>
          </a:xfrm>
          <a:prstGeom prst="rect">
            <a:avLst/>
          </a:prstGeom>
        </p:spPr>
      </p:pic>
      <p:grpSp>
        <p:nvGrpSpPr>
          <p:cNvPr id="13" name="群組 12">
            <a:extLst>
              <a:ext uri="{FF2B5EF4-FFF2-40B4-BE49-F238E27FC236}">
                <a16:creationId xmlns:a16="http://schemas.microsoft.com/office/drawing/2014/main" id="{2CFD9B50-7E4D-4A9D-87CD-6C54E29814DA}"/>
              </a:ext>
            </a:extLst>
          </p:cNvPr>
          <p:cNvGrpSpPr/>
          <p:nvPr/>
        </p:nvGrpSpPr>
        <p:grpSpPr>
          <a:xfrm>
            <a:off x="258395" y="1353567"/>
            <a:ext cx="582925" cy="529631"/>
            <a:chOff x="10021313" y="1839650"/>
            <a:chExt cx="582925" cy="529631"/>
          </a:xfrm>
        </p:grpSpPr>
        <p:sp>
          <p:nvSpPr>
            <p:cNvPr id="14" name="矩形: 圓角 13">
              <a:extLst>
                <a:ext uri="{FF2B5EF4-FFF2-40B4-BE49-F238E27FC236}">
                  <a16:creationId xmlns:a16="http://schemas.microsoft.com/office/drawing/2014/main" id="{030317F2-0525-49F6-B413-D8CEF1DEB71C}"/>
                </a:ext>
              </a:extLst>
            </p:cNvPr>
            <p:cNvSpPr/>
            <p:nvPr/>
          </p:nvSpPr>
          <p:spPr>
            <a:xfrm>
              <a:off x="10021313" y="2020080"/>
              <a:ext cx="442154" cy="34920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5" name="橢圓 14">
              <a:extLst>
                <a:ext uri="{FF2B5EF4-FFF2-40B4-BE49-F238E27FC236}">
                  <a16:creationId xmlns:a16="http://schemas.microsoft.com/office/drawing/2014/main" id="{7C588EE1-4CA2-4C7B-8D34-AC51E6E1A424}"/>
                </a:ext>
              </a:extLst>
            </p:cNvPr>
            <p:cNvSpPr/>
            <p:nvPr/>
          </p:nvSpPr>
          <p:spPr>
            <a:xfrm>
              <a:off x="10380302" y="1839650"/>
              <a:ext cx="223936" cy="270587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</p:grp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2AA41843-E4AF-4F2B-80C7-4D47506759E4}"/>
              </a:ext>
            </a:extLst>
          </p:cNvPr>
          <p:cNvSpPr/>
          <p:nvPr/>
        </p:nvSpPr>
        <p:spPr>
          <a:xfrm>
            <a:off x="258395" y="1871236"/>
            <a:ext cx="11638136" cy="195513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rgbClr val="FFFF00"/>
              </a:solidFill>
            </a:endParaRPr>
          </a:p>
        </p:txBody>
      </p:sp>
      <p:sp>
        <p:nvSpPr>
          <p:cNvPr id="25" name="矩形: 圓角 24">
            <a:extLst>
              <a:ext uri="{FF2B5EF4-FFF2-40B4-BE49-F238E27FC236}">
                <a16:creationId xmlns:a16="http://schemas.microsoft.com/office/drawing/2014/main" id="{1BD0331F-12CE-4B82-A658-BB936128C379}"/>
              </a:ext>
            </a:extLst>
          </p:cNvPr>
          <p:cNvSpPr/>
          <p:nvPr/>
        </p:nvSpPr>
        <p:spPr>
          <a:xfrm>
            <a:off x="280752" y="3880336"/>
            <a:ext cx="11601062" cy="707705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917A5A02-9B11-42E4-9008-3F8ED1CAED97}"/>
              </a:ext>
            </a:extLst>
          </p:cNvPr>
          <p:cNvGrpSpPr/>
          <p:nvPr/>
        </p:nvGrpSpPr>
        <p:grpSpPr>
          <a:xfrm>
            <a:off x="10000093" y="1511198"/>
            <a:ext cx="1934033" cy="597842"/>
            <a:chOff x="9881118" y="1766576"/>
            <a:chExt cx="1934033" cy="597842"/>
          </a:xfrm>
        </p:grpSpPr>
        <p:sp>
          <p:nvSpPr>
            <p:cNvPr id="32" name="矩形: 圓角 31">
              <a:extLst>
                <a:ext uri="{FF2B5EF4-FFF2-40B4-BE49-F238E27FC236}">
                  <a16:creationId xmlns:a16="http://schemas.microsoft.com/office/drawing/2014/main" id="{0A70CC77-9646-41A1-9C0E-E2A7AB70ACA8}"/>
                </a:ext>
              </a:extLst>
            </p:cNvPr>
            <p:cNvSpPr/>
            <p:nvPr/>
          </p:nvSpPr>
          <p:spPr>
            <a:xfrm>
              <a:off x="9881118" y="1939519"/>
              <a:ext cx="1645687" cy="42489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系所填寫區</a:t>
              </a:r>
            </a:p>
          </p:txBody>
        </p:sp>
        <p:sp>
          <p:nvSpPr>
            <p:cNvPr id="33" name="橢圓 32">
              <a:extLst>
                <a:ext uri="{FF2B5EF4-FFF2-40B4-BE49-F238E27FC236}">
                  <a16:creationId xmlns:a16="http://schemas.microsoft.com/office/drawing/2014/main" id="{57231C62-AAA4-4B83-880A-AB5F7CE58ACE}"/>
                </a:ext>
              </a:extLst>
            </p:cNvPr>
            <p:cNvSpPr/>
            <p:nvPr/>
          </p:nvSpPr>
          <p:spPr>
            <a:xfrm>
              <a:off x="11372998" y="1766576"/>
              <a:ext cx="442153" cy="424899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400" dirty="0"/>
                <a:t>A</a:t>
              </a:r>
              <a:endParaRPr lang="zh-TW" altLang="en-US" sz="2400" dirty="0"/>
            </a:p>
          </p:txBody>
        </p:sp>
      </p:grpSp>
      <p:grpSp>
        <p:nvGrpSpPr>
          <p:cNvPr id="34" name="群組 33">
            <a:extLst>
              <a:ext uri="{FF2B5EF4-FFF2-40B4-BE49-F238E27FC236}">
                <a16:creationId xmlns:a16="http://schemas.microsoft.com/office/drawing/2014/main" id="{D17F3E86-9FE7-4607-9AD8-7DBA321C2F00}"/>
              </a:ext>
            </a:extLst>
          </p:cNvPr>
          <p:cNvGrpSpPr/>
          <p:nvPr/>
        </p:nvGrpSpPr>
        <p:grpSpPr>
          <a:xfrm>
            <a:off x="9993090" y="4207757"/>
            <a:ext cx="1934033" cy="597842"/>
            <a:chOff x="9881118" y="1766576"/>
            <a:chExt cx="1934033" cy="597842"/>
          </a:xfrm>
        </p:grpSpPr>
        <p:sp>
          <p:nvSpPr>
            <p:cNvPr id="35" name="矩形: 圓角 34">
              <a:extLst>
                <a:ext uri="{FF2B5EF4-FFF2-40B4-BE49-F238E27FC236}">
                  <a16:creationId xmlns:a16="http://schemas.microsoft.com/office/drawing/2014/main" id="{D20185CB-7DF0-45D6-BBE8-145475541A5C}"/>
                </a:ext>
              </a:extLst>
            </p:cNvPr>
            <p:cNvSpPr/>
            <p:nvPr/>
          </p:nvSpPr>
          <p:spPr>
            <a:xfrm>
              <a:off x="9881118" y="1939519"/>
              <a:ext cx="1645687" cy="42489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本組填寫區</a:t>
              </a:r>
            </a:p>
          </p:txBody>
        </p:sp>
        <p:sp>
          <p:nvSpPr>
            <p:cNvPr id="36" name="橢圓 35">
              <a:extLst>
                <a:ext uri="{FF2B5EF4-FFF2-40B4-BE49-F238E27FC236}">
                  <a16:creationId xmlns:a16="http://schemas.microsoft.com/office/drawing/2014/main" id="{D6534E04-81C1-42AD-9966-3BE30647D4D7}"/>
                </a:ext>
              </a:extLst>
            </p:cNvPr>
            <p:cNvSpPr/>
            <p:nvPr/>
          </p:nvSpPr>
          <p:spPr>
            <a:xfrm>
              <a:off x="11372998" y="1766576"/>
              <a:ext cx="442153" cy="424899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400" dirty="0"/>
                <a:t>B</a:t>
              </a:r>
              <a:endParaRPr lang="zh-TW" altLang="en-US" sz="2400" dirty="0"/>
            </a:p>
          </p:txBody>
        </p:sp>
      </p:grp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BEC7A811-4610-48B5-BBB1-203641C43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917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3F4917FF-91B5-4FC6-A18A-EA6676F6221A}"/>
              </a:ext>
            </a:extLst>
          </p:cNvPr>
          <p:cNvGrpSpPr/>
          <p:nvPr/>
        </p:nvGrpSpPr>
        <p:grpSpPr>
          <a:xfrm flipH="1">
            <a:off x="376104" y="357516"/>
            <a:ext cx="452482" cy="368902"/>
            <a:chOff x="9301163" y="5115471"/>
            <a:chExt cx="452482" cy="368902"/>
          </a:xfrm>
        </p:grpSpPr>
        <p:sp>
          <p:nvSpPr>
            <p:cNvPr id="4" name="圆: 空心 3">
              <a:extLst>
                <a:ext uri="{FF2B5EF4-FFF2-40B4-BE49-F238E27FC236}">
                  <a16:creationId xmlns:a16="http://schemas.microsoft.com/office/drawing/2014/main" id="{BB8F65CE-68AA-4926-94BF-2031A859287E}"/>
                </a:ext>
              </a:extLst>
            </p:cNvPr>
            <p:cNvSpPr/>
            <p:nvPr/>
          </p:nvSpPr>
          <p:spPr>
            <a:xfrm>
              <a:off x="9301163" y="5115471"/>
              <a:ext cx="256074" cy="256074"/>
            </a:xfrm>
            <a:prstGeom prst="donut">
              <a:avLst>
                <a:gd name="adj" fmla="val 917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" name="圆: 空心 4">
              <a:extLst>
                <a:ext uri="{FF2B5EF4-FFF2-40B4-BE49-F238E27FC236}">
                  <a16:creationId xmlns:a16="http://schemas.microsoft.com/office/drawing/2014/main" id="{2E9EF663-8A66-47B8-9A72-45CC2297A18A}"/>
                </a:ext>
              </a:extLst>
            </p:cNvPr>
            <p:cNvSpPr/>
            <p:nvPr/>
          </p:nvSpPr>
          <p:spPr>
            <a:xfrm>
              <a:off x="9429200" y="5159928"/>
              <a:ext cx="324445" cy="324445"/>
            </a:xfrm>
            <a:prstGeom prst="donut">
              <a:avLst>
                <a:gd name="adj" fmla="val 11164"/>
              </a:avLst>
            </a:prstGeom>
            <a:solidFill>
              <a:srgbClr val="C51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995310FA-DEE8-4D16-BA60-3C36FCA6027E}"/>
              </a:ext>
            </a:extLst>
          </p:cNvPr>
          <p:cNvSpPr txBox="1"/>
          <p:nvPr/>
        </p:nvSpPr>
        <p:spPr>
          <a:xfrm>
            <a:off x="1024994" y="249580"/>
            <a:ext cx="2875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系統介紹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(3/9)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E33EEFE-DBFB-452E-8809-6871DC732177}"/>
              </a:ext>
            </a:extLst>
          </p:cNvPr>
          <p:cNvGrpSpPr/>
          <p:nvPr/>
        </p:nvGrpSpPr>
        <p:grpSpPr>
          <a:xfrm flipH="1">
            <a:off x="4575944" y="3510170"/>
            <a:ext cx="3140500" cy="2352630"/>
            <a:chOff x="8386921" y="2190006"/>
            <a:chExt cx="2501951" cy="169157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973B461-71CF-4BE3-90B6-AFCCF7DF15FC}"/>
                </a:ext>
              </a:extLst>
            </p:cNvPr>
            <p:cNvSpPr/>
            <p:nvPr/>
          </p:nvSpPr>
          <p:spPr>
            <a:xfrm>
              <a:off x="8386921" y="2190006"/>
              <a:ext cx="2501951" cy="3580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cs typeface="+mn-ea"/>
                  <a:sym typeface="+mn-lt"/>
                </a:rPr>
                <a:t>标题文字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1A50099-3146-474E-9666-490A0699649B}"/>
                </a:ext>
              </a:extLst>
            </p:cNvPr>
            <p:cNvSpPr txBox="1"/>
            <p:nvPr/>
          </p:nvSpPr>
          <p:spPr>
            <a:xfrm>
              <a:off x="8753877" y="2593915"/>
              <a:ext cx="1768040" cy="1287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pic>
        <p:nvPicPr>
          <p:cNvPr id="12" name="圖片 11">
            <a:extLst>
              <a:ext uri="{FF2B5EF4-FFF2-40B4-BE49-F238E27FC236}">
                <a16:creationId xmlns:a16="http://schemas.microsoft.com/office/drawing/2014/main" id="{29613488-A934-4912-A7FF-8979FE5168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95" y="986751"/>
            <a:ext cx="11638136" cy="5652012"/>
          </a:xfrm>
          <a:prstGeom prst="rect">
            <a:avLst/>
          </a:prstGeom>
        </p:spPr>
      </p:pic>
      <p:grpSp>
        <p:nvGrpSpPr>
          <p:cNvPr id="13" name="群組 12">
            <a:extLst>
              <a:ext uri="{FF2B5EF4-FFF2-40B4-BE49-F238E27FC236}">
                <a16:creationId xmlns:a16="http://schemas.microsoft.com/office/drawing/2014/main" id="{2CFD9B50-7E4D-4A9D-87CD-6C54E29814DA}"/>
              </a:ext>
            </a:extLst>
          </p:cNvPr>
          <p:cNvGrpSpPr/>
          <p:nvPr/>
        </p:nvGrpSpPr>
        <p:grpSpPr>
          <a:xfrm>
            <a:off x="258395" y="1353567"/>
            <a:ext cx="638911" cy="538962"/>
            <a:chOff x="10021313" y="1830319"/>
            <a:chExt cx="638911" cy="538962"/>
          </a:xfrm>
        </p:grpSpPr>
        <p:sp>
          <p:nvSpPr>
            <p:cNvPr id="14" name="矩形: 圓角 13">
              <a:extLst>
                <a:ext uri="{FF2B5EF4-FFF2-40B4-BE49-F238E27FC236}">
                  <a16:creationId xmlns:a16="http://schemas.microsoft.com/office/drawing/2014/main" id="{030317F2-0525-49F6-B413-D8CEF1DEB71C}"/>
                </a:ext>
              </a:extLst>
            </p:cNvPr>
            <p:cNvSpPr/>
            <p:nvPr/>
          </p:nvSpPr>
          <p:spPr>
            <a:xfrm>
              <a:off x="10021313" y="2020080"/>
              <a:ext cx="442154" cy="34920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5" name="橢圓 14">
              <a:extLst>
                <a:ext uri="{FF2B5EF4-FFF2-40B4-BE49-F238E27FC236}">
                  <a16:creationId xmlns:a16="http://schemas.microsoft.com/office/drawing/2014/main" id="{7C588EE1-4CA2-4C7B-8D34-AC51E6E1A424}"/>
                </a:ext>
              </a:extLst>
            </p:cNvPr>
            <p:cNvSpPr/>
            <p:nvPr/>
          </p:nvSpPr>
          <p:spPr>
            <a:xfrm>
              <a:off x="10436288" y="1830319"/>
              <a:ext cx="223936" cy="270587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3</a:t>
              </a:r>
              <a:endParaRPr lang="zh-TW" altLang="en-US" dirty="0"/>
            </a:p>
          </p:txBody>
        </p:sp>
      </p:grp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2AA41843-E4AF-4F2B-80C7-4D47506759E4}"/>
              </a:ext>
            </a:extLst>
          </p:cNvPr>
          <p:cNvSpPr/>
          <p:nvPr/>
        </p:nvSpPr>
        <p:spPr>
          <a:xfrm>
            <a:off x="258395" y="1871236"/>
            <a:ext cx="11638136" cy="195513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rgbClr val="FFFF00"/>
              </a:solidFill>
            </a:endParaRPr>
          </a:p>
        </p:txBody>
      </p:sp>
      <p:grpSp>
        <p:nvGrpSpPr>
          <p:cNvPr id="45" name="群組 44">
            <a:extLst>
              <a:ext uri="{FF2B5EF4-FFF2-40B4-BE49-F238E27FC236}">
                <a16:creationId xmlns:a16="http://schemas.microsoft.com/office/drawing/2014/main" id="{8A11889B-46FA-4AA7-B2E5-57F4C0772B36}"/>
              </a:ext>
            </a:extLst>
          </p:cNvPr>
          <p:cNvGrpSpPr/>
          <p:nvPr/>
        </p:nvGrpSpPr>
        <p:grpSpPr>
          <a:xfrm>
            <a:off x="8519280" y="2508974"/>
            <a:ext cx="1203218" cy="612186"/>
            <a:chOff x="8519280" y="2508974"/>
            <a:chExt cx="1203218" cy="612186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8484D06E-BFB3-4355-91DD-888EB13EE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8530" y="2508974"/>
              <a:ext cx="913968" cy="612186"/>
            </a:xfrm>
            <a:prstGeom prst="rect">
              <a:avLst/>
            </a:prstGeom>
          </p:spPr>
        </p:pic>
        <p:sp>
          <p:nvSpPr>
            <p:cNvPr id="16" name="箭號: 向右 15">
              <a:extLst>
                <a:ext uri="{FF2B5EF4-FFF2-40B4-BE49-F238E27FC236}">
                  <a16:creationId xmlns:a16="http://schemas.microsoft.com/office/drawing/2014/main" id="{D9FCBA03-D7DE-4E3A-A895-8840B4CFCD12}"/>
                </a:ext>
              </a:extLst>
            </p:cNvPr>
            <p:cNvSpPr/>
            <p:nvPr/>
          </p:nvSpPr>
          <p:spPr>
            <a:xfrm>
              <a:off x="8519280" y="2528501"/>
              <a:ext cx="261257" cy="158620"/>
            </a:xfrm>
            <a:prstGeom prst="rightArrow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46" name="群組 45">
            <a:extLst>
              <a:ext uri="{FF2B5EF4-FFF2-40B4-BE49-F238E27FC236}">
                <a16:creationId xmlns:a16="http://schemas.microsoft.com/office/drawing/2014/main" id="{634CC67F-DF06-4407-8BF2-B3E64FEB7DC2}"/>
              </a:ext>
            </a:extLst>
          </p:cNvPr>
          <p:cNvGrpSpPr/>
          <p:nvPr/>
        </p:nvGrpSpPr>
        <p:grpSpPr>
          <a:xfrm>
            <a:off x="8080274" y="3027853"/>
            <a:ext cx="1273828" cy="833808"/>
            <a:chOff x="8080274" y="3027853"/>
            <a:chExt cx="1273828" cy="833808"/>
          </a:xfrm>
        </p:grpSpPr>
        <p:sp>
          <p:nvSpPr>
            <p:cNvPr id="18" name="箭號: 向下 17">
              <a:extLst>
                <a:ext uri="{FF2B5EF4-FFF2-40B4-BE49-F238E27FC236}">
                  <a16:creationId xmlns:a16="http://schemas.microsoft.com/office/drawing/2014/main" id="{262BC778-6D52-448A-8E50-3859E0673AB5}"/>
                </a:ext>
              </a:extLst>
            </p:cNvPr>
            <p:cNvSpPr/>
            <p:nvPr/>
          </p:nvSpPr>
          <p:spPr>
            <a:xfrm rot="19164750">
              <a:off x="8080274" y="3027853"/>
              <a:ext cx="195943" cy="260669"/>
            </a:xfrm>
            <a:prstGeom prst="downArrow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0" name="圖片 19">
              <a:extLst>
                <a:ext uri="{FF2B5EF4-FFF2-40B4-BE49-F238E27FC236}">
                  <a16:creationId xmlns:a16="http://schemas.microsoft.com/office/drawing/2014/main" id="{431AC634-2929-479E-961C-7EABCFD3ED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01755" y="3157459"/>
              <a:ext cx="1052347" cy="704202"/>
            </a:xfrm>
            <a:prstGeom prst="rect">
              <a:avLst/>
            </a:prstGeom>
          </p:spPr>
        </p:pic>
      </p:grpSp>
      <p:sp>
        <p:nvSpPr>
          <p:cNvPr id="24" name="矩形: 圓角 23">
            <a:extLst>
              <a:ext uri="{FF2B5EF4-FFF2-40B4-BE49-F238E27FC236}">
                <a16:creationId xmlns:a16="http://schemas.microsoft.com/office/drawing/2014/main" id="{0B2A046E-CAD3-450D-87D8-9FA5FE241C82}"/>
              </a:ext>
            </a:extLst>
          </p:cNvPr>
          <p:cNvSpPr/>
          <p:nvPr/>
        </p:nvSpPr>
        <p:spPr>
          <a:xfrm>
            <a:off x="1936790" y="3079695"/>
            <a:ext cx="2784500" cy="37225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★必須於起保日</a:t>
            </a:r>
            <a:r>
              <a:rPr lang="zh-TW" altLang="en-US" sz="1400" b="1" u="sng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前</a:t>
            </a:r>
            <a:r>
              <a:rPr lang="en-US" altLang="zh-TW" sz="1400" b="1" u="sng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en-US" sz="1400" b="1" u="sng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</a:t>
            </a:r>
            <a:r>
              <a:rPr lang="zh-TW" altLang="en-US" sz="1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完成申請</a:t>
            </a:r>
          </a:p>
        </p:txBody>
      </p: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917A5A02-9B11-42E4-9008-3F8ED1CAED97}"/>
              </a:ext>
            </a:extLst>
          </p:cNvPr>
          <p:cNvGrpSpPr/>
          <p:nvPr/>
        </p:nvGrpSpPr>
        <p:grpSpPr>
          <a:xfrm>
            <a:off x="10000093" y="1707149"/>
            <a:ext cx="1934033" cy="597842"/>
            <a:chOff x="9881118" y="1766576"/>
            <a:chExt cx="1934033" cy="597842"/>
          </a:xfrm>
        </p:grpSpPr>
        <p:sp>
          <p:nvSpPr>
            <p:cNvPr id="32" name="矩形: 圓角 31">
              <a:extLst>
                <a:ext uri="{FF2B5EF4-FFF2-40B4-BE49-F238E27FC236}">
                  <a16:creationId xmlns:a16="http://schemas.microsoft.com/office/drawing/2014/main" id="{0A70CC77-9646-41A1-9C0E-E2A7AB70ACA8}"/>
                </a:ext>
              </a:extLst>
            </p:cNvPr>
            <p:cNvSpPr/>
            <p:nvPr/>
          </p:nvSpPr>
          <p:spPr>
            <a:xfrm>
              <a:off x="9881118" y="1939519"/>
              <a:ext cx="1645687" cy="42489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系所填寫區</a:t>
              </a:r>
            </a:p>
          </p:txBody>
        </p:sp>
        <p:sp>
          <p:nvSpPr>
            <p:cNvPr id="33" name="橢圓 32">
              <a:extLst>
                <a:ext uri="{FF2B5EF4-FFF2-40B4-BE49-F238E27FC236}">
                  <a16:creationId xmlns:a16="http://schemas.microsoft.com/office/drawing/2014/main" id="{57231C62-AAA4-4B83-880A-AB5F7CE58ACE}"/>
                </a:ext>
              </a:extLst>
            </p:cNvPr>
            <p:cNvSpPr/>
            <p:nvPr/>
          </p:nvSpPr>
          <p:spPr>
            <a:xfrm>
              <a:off x="11372998" y="1766576"/>
              <a:ext cx="442153" cy="424899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400" dirty="0"/>
                <a:t>A</a:t>
              </a:r>
              <a:endParaRPr lang="zh-TW" altLang="en-US" sz="2400" dirty="0"/>
            </a:p>
          </p:txBody>
        </p:sp>
      </p:grpSp>
      <p:sp>
        <p:nvSpPr>
          <p:cNvPr id="41" name="矩形: 圓角 40">
            <a:extLst>
              <a:ext uri="{FF2B5EF4-FFF2-40B4-BE49-F238E27FC236}">
                <a16:creationId xmlns:a16="http://schemas.microsoft.com/office/drawing/2014/main" id="{AF279A6D-6146-44CA-B6A9-8FBE3CDE532B}"/>
              </a:ext>
            </a:extLst>
          </p:cNvPr>
          <p:cNvSpPr/>
          <p:nvPr/>
        </p:nvSpPr>
        <p:spPr>
          <a:xfrm>
            <a:off x="1936790" y="3597332"/>
            <a:ext cx="3099764" cy="37225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★若為</a:t>
            </a:r>
            <a:r>
              <a:rPr lang="zh-TW" altLang="en-US" sz="1400" b="1" u="sng" dirty="0">
                <a:solidFill>
                  <a:schemeClr val="bg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本組以外單位投保需檢附證明</a:t>
            </a:r>
          </a:p>
        </p:txBody>
      </p:sp>
      <p:grpSp>
        <p:nvGrpSpPr>
          <p:cNvPr id="47" name="群組 46">
            <a:extLst>
              <a:ext uri="{FF2B5EF4-FFF2-40B4-BE49-F238E27FC236}">
                <a16:creationId xmlns:a16="http://schemas.microsoft.com/office/drawing/2014/main" id="{A327E46E-9587-49F3-9367-18CF49EC0672}"/>
              </a:ext>
            </a:extLst>
          </p:cNvPr>
          <p:cNvGrpSpPr/>
          <p:nvPr/>
        </p:nvGrpSpPr>
        <p:grpSpPr>
          <a:xfrm>
            <a:off x="8649908" y="2528501"/>
            <a:ext cx="1203218" cy="567786"/>
            <a:chOff x="8519280" y="2528501"/>
            <a:chExt cx="1203218" cy="567786"/>
          </a:xfrm>
        </p:grpSpPr>
        <p:pic>
          <p:nvPicPr>
            <p:cNvPr id="48" name="圖片 47">
              <a:extLst>
                <a:ext uri="{FF2B5EF4-FFF2-40B4-BE49-F238E27FC236}">
                  <a16:creationId xmlns:a16="http://schemas.microsoft.com/office/drawing/2014/main" id="{B60CE16A-E165-4578-BC1F-142800645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8530" y="2533846"/>
              <a:ext cx="913968" cy="562441"/>
            </a:xfrm>
            <a:prstGeom prst="rect">
              <a:avLst/>
            </a:prstGeom>
          </p:spPr>
        </p:pic>
        <p:sp>
          <p:nvSpPr>
            <p:cNvPr id="49" name="箭號: 向右 48">
              <a:extLst>
                <a:ext uri="{FF2B5EF4-FFF2-40B4-BE49-F238E27FC236}">
                  <a16:creationId xmlns:a16="http://schemas.microsoft.com/office/drawing/2014/main" id="{B5CD51EE-3286-40E7-8A64-80857F2F1E7B}"/>
                </a:ext>
              </a:extLst>
            </p:cNvPr>
            <p:cNvSpPr/>
            <p:nvPr/>
          </p:nvSpPr>
          <p:spPr>
            <a:xfrm>
              <a:off x="8519280" y="2528501"/>
              <a:ext cx="261257" cy="158620"/>
            </a:xfrm>
            <a:prstGeom prst="rightArrow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25BF018E-C910-45CB-9345-D3ACFFA3E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9</a:t>
            </a:fld>
            <a:endParaRPr lang="zh-CN" altLang="en-US"/>
          </a:p>
        </p:txBody>
      </p: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AD16568A-71B3-4801-9138-5B2B5C67D8ED}"/>
              </a:ext>
            </a:extLst>
          </p:cNvPr>
          <p:cNvGrpSpPr/>
          <p:nvPr/>
        </p:nvGrpSpPr>
        <p:grpSpPr>
          <a:xfrm>
            <a:off x="5414118" y="5871249"/>
            <a:ext cx="737119" cy="539312"/>
            <a:chOff x="9923105" y="1830319"/>
            <a:chExt cx="737119" cy="539312"/>
          </a:xfrm>
        </p:grpSpPr>
        <p:sp>
          <p:nvSpPr>
            <p:cNvPr id="30" name="矩形: 圓角 29">
              <a:extLst>
                <a:ext uri="{FF2B5EF4-FFF2-40B4-BE49-F238E27FC236}">
                  <a16:creationId xmlns:a16="http://schemas.microsoft.com/office/drawing/2014/main" id="{6C392737-905B-47D5-9439-BD803D71EA50}"/>
                </a:ext>
              </a:extLst>
            </p:cNvPr>
            <p:cNvSpPr/>
            <p:nvPr/>
          </p:nvSpPr>
          <p:spPr>
            <a:xfrm>
              <a:off x="9923105" y="2020430"/>
              <a:ext cx="653143" cy="34920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橢圓 33">
              <a:extLst>
                <a:ext uri="{FF2B5EF4-FFF2-40B4-BE49-F238E27FC236}">
                  <a16:creationId xmlns:a16="http://schemas.microsoft.com/office/drawing/2014/main" id="{14D829D5-A093-4BBF-9E3E-F54099FD6CD9}"/>
                </a:ext>
              </a:extLst>
            </p:cNvPr>
            <p:cNvSpPr/>
            <p:nvPr/>
          </p:nvSpPr>
          <p:spPr>
            <a:xfrm>
              <a:off x="10436288" y="1830319"/>
              <a:ext cx="223936" cy="270587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4</a:t>
              </a:r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2828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41" grpId="0" animBg="1"/>
      <p:bldP spid="4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3F4917FF-91B5-4FC6-A18A-EA6676F6221A}"/>
              </a:ext>
            </a:extLst>
          </p:cNvPr>
          <p:cNvGrpSpPr/>
          <p:nvPr/>
        </p:nvGrpSpPr>
        <p:grpSpPr>
          <a:xfrm flipH="1">
            <a:off x="376104" y="357516"/>
            <a:ext cx="452482" cy="368902"/>
            <a:chOff x="9301163" y="5115471"/>
            <a:chExt cx="452482" cy="368902"/>
          </a:xfrm>
        </p:grpSpPr>
        <p:sp>
          <p:nvSpPr>
            <p:cNvPr id="4" name="圆: 空心 3">
              <a:extLst>
                <a:ext uri="{FF2B5EF4-FFF2-40B4-BE49-F238E27FC236}">
                  <a16:creationId xmlns:a16="http://schemas.microsoft.com/office/drawing/2014/main" id="{BB8F65CE-68AA-4926-94BF-2031A859287E}"/>
                </a:ext>
              </a:extLst>
            </p:cNvPr>
            <p:cNvSpPr/>
            <p:nvPr/>
          </p:nvSpPr>
          <p:spPr>
            <a:xfrm>
              <a:off x="9301163" y="5115471"/>
              <a:ext cx="256074" cy="256074"/>
            </a:xfrm>
            <a:prstGeom prst="donut">
              <a:avLst>
                <a:gd name="adj" fmla="val 917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" name="圆: 空心 4">
              <a:extLst>
                <a:ext uri="{FF2B5EF4-FFF2-40B4-BE49-F238E27FC236}">
                  <a16:creationId xmlns:a16="http://schemas.microsoft.com/office/drawing/2014/main" id="{2E9EF663-8A66-47B8-9A72-45CC2297A18A}"/>
                </a:ext>
              </a:extLst>
            </p:cNvPr>
            <p:cNvSpPr/>
            <p:nvPr/>
          </p:nvSpPr>
          <p:spPr>
            <a:xfrm>
              <a:off x="9429200" y="5159928"/>
              <a:ext cx="324445" cy="324445"/>
            </a:xfrm>
            <a:prstGeom prst="donut">
              <a:avLst>
                <a:gd name="adj" fmla="val 11164"/>
              </a:avLst>
            </a:prstGeom>
            <a:solidFill>
              <a:srgbClr val="C51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995310FA-DEE8-4D16-BA60-3C36FCA6027E}"/>
              </a:ext>
            </a:extLst>
          </p:cNvPr>
          <p:cNvSpPr txBox="1"/>
          <p:nvPr/>
        </p:nvSpPr>
        <p:spPr>
          <a:xfrm>
            <a:off x="1024994" y="249580"/>
            <a:ext cx="2875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系統介紹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(4/9)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E33EEFE-DBFB-452E-8809-6871DC732177}"/>
              </a:ext>
            </a:extLst>
          </p:cNvPr>
          <p:cNvGrpSpPr/>
          <p:nvPr/>
        </p:nvGrpSpPr>
        <p:grpSpPr>
          <a:xfrm flipH="1">
            <a:off x="4575944" y="3510170"/>
            <a:ext cx="3140500" cy="2352630"/>
            <a:chOff x="8386921" y="2190006"/>
            <a:chExt cx="2501951" cy="169157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973B461-71CF-4BE3-90B6-AFCCF7DF15FC}"/>
                </a:ext>
              </a:extLst>
            </p:cNvPr>
            <p:cNvSpPr/>
            <p:nvPr/>
          </p:nvSpPr>
          <p:spPr>
            <a:xfrm>
              <a:off x="8386921" y="2190006"/>
              <a:ext cx="2501951" cy="3580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cs typeface="+mn-ea"/>
                  <a:sym typeface="+mn-lt"/>
                </a:rPr>
                <a:t>标题文字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1A50099-3146-474E-9666-490A0699649B}"/>
                </a:ext>
              </a:extLst>
            </p:cNvPr>
            <p:cNvSpPr txBox="1"/>
            <p:nvPr/>
          </p:nvSpPr>
          <p:spPr>
            <a:xfrm>
              <a:off x="8753877" y="2593915"/>
              <a:ext cx="1768040" cy="1287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pic>
        <p:nvPicPr>
          <p:cNvPr id="12" name="圖片 11">
            <a:extLst>
              <a:ext uri="{FF2B5EF4-FFF2-40B4-BE49-F238E27FC236}">
                <a16:creationId xmlns:a16="http://schemas.microsoft.com/office/drawing/2014/main" id="{29613488-A934-4912-A7FF-8979FE5168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95" y="986751"/>
            <a:ext cx="11638136" cy="5652012"/>
          </a:xfrm>
          <a:prstGeom prst="rect">
            <a:avLst/>
          </a:prstGeom>
        </p:spPr>
      </p:pic>
      <p:sp>
        <p:nvSpPr>
          <p:cNvPr id="25" name="矩形: 圓角 24">
            <a:extLst>
              <a:ext uri="{FF2B5EF4-FFF2-40B4-BE49-F238E27FC236}">
                <a16:creationId xmlns:a16="http://schemas.microsoft.com/office/drawing/2014/main" id="{1BD0331F-12CE-4B82-A658-BB936128C379}"/>
              </a:ext>
            </a:extLst>
          </p:cNvPr>
          <p:cNvSpPr/>
          <p:nvPr/>
        </p:nvSpPr>
        <p:spPr>
          <a:xfrm>
            <a:off x="280752" y="3880336"/>
            <a:ext cx="11601062" cy="707705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4" name="群組 33">
            <a:extLst>
              <a:ext uri="{FF2B5EF4-FFF2-40B4-BE49-F238E27FC236}">
                <a16:creationId xmlns:a16="http://schemas.microsoft.com/office/drawing/2014/main" id="{D17F3E86-9FE7-4607-9AD8-7DBA321C2F00}"/>
              </a:ext>
            </a:extLst>
          </p:cNvPr>
          <p:cNvGrpSpPr/>
          <p:nvPr/>
        </p:nvGrpSpPr>
        <p:grpSpPr>
          <a:xfrm>
            <a:off x="9993090" y="4207757"/>
            <a:ext cx="1934033" cy="597842"/>
            <a:chOff x="9881118" y="1766576"/>
            <a:chExt cx="1934033" cy="597842"/>
          </a:xfrm>
        </p:grpSpPr>
        <p:sp>
          <p:nvSpPr>
            <p:cNvPr id="35" name="矩形: 圓角 34">
              <a:extLst>
                <a:ext uri="{FF2B5EF4-FFF2-40B4-BE49-F238E27FC236}">
                  <a16:creationId xmlns:a16="http://schemas.microsoft.com/office/drawing/2014/main" id="{D20185CB-7DF0-45D6-BBE8-145475541A5C}"/>
                </a:ext>
              </a:extLst>
            </p:cNvPr>
            <p:cNvSpPr/>
            <p:nvPr/>
          </p:nvSpPr>
          <p:spPr>
            <a:xfrm>
              <a:off x="9881118" y="1939519"/>
              <a:ext cx="1645687" cy="42489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本組填寫區</a:t>
              </a:r>
            </a:p>
          </p:txBody>
        </p:sp>
        <p:sp>
          <p:nvSpPr>
            <p:cNvPr id="36" name="橢圓 35">
              <a:extLst>
                <a:ext uri="{FF2B5EF4-FFF2-40B4-BE49-F238E27FC236}">
                  <a16:creationId xmlns:a16="http://schemas.microsoft.com/office/drawing/2014/main" id="{D6534E04-81C1-42AD-9966-3BE30647D4D7}"/>
                </a:ext>
              </a:extLst>
            </p:cNvPr>
            <p:cNvSpPr/>
            <p:nvPr/>
          </p:nvSpPr>
          <p:spPr>
            <a:xfrm>
              <a:off x="11372998" y="1766576"/>
              <a:ext cx="442153" cy="424899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400" dirty="0"/>
                <a:t>B</a:t>
              </a:r>
              <a:endParaRPr lang="zh-TW" altLang="en-US" sz="2400" dirty="0"/>
            </a:p>
          </p:txBody>
        </p:sp>
      </p:grpSp>
      <p:pic>
        <p:nvPicPr>
          <p:cNvPr id="38" name="圖片 37">
            <a:extLst>
              <a:ext uri="{FF2B5EF4-FFF2-40B4-BE49-F238E27FC236}">
                <a16:creationId xmlns:a16="http://schemas.microsoft.com/office/drawing/2014/main" id="{A26C9581-F11B-4416-8D11-DC7C0B064E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244" y="4489096"/>
            <a:ext cx="2472612" cy="2248612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949A409B-EBA0-4980-9458-85D82FF0B1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135" y="4262498"/>
            <a:ext cx="989851" cy="868645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C11FA97-6474-439C-872E-0F5B2E225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357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3F4917FF-91B5-4FC6-A18A-EA6676F6221A}"/>
              </a:ext>
            </a:extLst>
          </p:cNvPr>
          <p:cNvGrpSpPr/>
          <p:nvPr/>
        </p:nvGrpSpPr>
        <p:grpSpPr>
          <a:xfrm flipH="1">
            <a:off x="376104" y="357516"/>
            <a:ext cx="452482" cy="368902"/>
            <a:chOff x="9301163" y="5115471"/>
            <a:chExt cx="452482" cy="368902"/>
          </a:xfrm>
        </p:grpSpPr>
        <p:sp>
          <p:nvSpPr>
            <p:cNvPr id="4" name="圆: 空心 3">
              <a:extLst>
                <a:ext uri="{FF2B5EF4-FFF2-40B4-BE49-F238E27FC236}">
                  <a16:creationId xmlns:a16="http://schemas.microsoft.com/office/drawing/2014/main" id="{BB8F65CE-68AA-4926-94BF-2031A859287E}"/>
                </a:ext>
              </a:extLst>
            </p:cNvPr>
            <p:cNvSpPr/>
            <p:nvPr/>
          </p:nvSpPr>
          <p:spPr>
            <a:xfrm>
              <a:off x="9301163" y="5115471"/>
              <a:ext cx="256074" cy="256074"/>
            </a:xfrm>
            <a:prstGeom prst="donut">
              <a:avLst>
                <a:gd name="adj" fmla="val 917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" name="圆: 空心 4">
              <a:extLst>
                <a:ext uri="{FF2B5EF4-FFF2-40B4-BE49-F238E27FC236}">
                  <a16:creationId xmlns:a16="http://schemas.microsoft.com/office/drawing/2014/main" id="{2E9EF663-8A66-47B8-9A72-45CC2297A18A}"/>
                </a:ext>
              </a:extLst>
            </p:cNvPr>
            <p:cNvSpPr/>
            <p:nvPr/>
          </p:nvSpPr>
          <p:spPr>
            <a:xfrm>
              <a:off x="9429200" y="5159928"/>
              <a:ext cx="324445" cy="324445"/>
            </a:xfrm>
            <a:prstGeom prst="donut">
              <a:avLst>
                <a:gd name="adj" fmla="val 11164"/>
              </a:avLst>
            </a:prstGeom>
            <a:solidFill>
              <a:srgbClr val="C51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995310FA-DEE8-4D16-BA60-3C36FCA6027E}"/>
              </a:ext>
            </a:extLst>
          </p:cNvPr>
          <p:cNvSpPr txBox="1"/>
          <p:nvPr/>
        </p:nvSpPr>
        <p:spPr>
          <a:xfrm>
            <a:off x="1024994" y="249580"/>
            <a:ext cx="2875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系統介紹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(5/9)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E33EEFE-DBFB-452E-8809-6871DC732177}"/>
              </a:ext>
            </a:extLst>
          </p:cNvPr>
          <p:cNvGrpSpPr/>
          <p:nvPr/>
        </p:nvGrpSpPr>
        <p:grpSpPr>
          <a:xfrm flipH="1">
            <a:off x="4575944" y="3510170"/>
            <a:ext cx="3140500" cy="2352630"/>
            <a:chOff x="8386921" y="2190006"/>
            <a:chExt cx="2501951" cy="169157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973B461-71CF-4BE3-90B6-AFCCF7DF15FC}"/>
                </a:ext>
              </a:extLst>
            </p:cNvPr>
            <p:cNvSpPr/>
            <p:nvPr/>
          </p:nvSpPr>
          <p:spPr>
            <a:xfrm>
              <a:off x="8386921" y="2190006"/>
              <a:ext cx="2501951" cy="3580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cs typeface="+mn-ea"/>
                  <a:sym typeface="+mn-lt"/>
                </a:rPr>
                <a:t>标题文字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1A50099-3146-474E-9666-490A0699649B}"/>
                </a:ext>
              </a:extLst>
            </p:cNvPr>
            <p:cNvSpPr txBox="1"/>
            <p:nvPr/>
          </p:nvSpPr>
          <p:spPr>
            <a:xfrm>
              <a:off x="8753877" y="2593915"/>
              <a:ext cx="1768040" cy="1287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pic>
        <p:nvPicPr>
          <p:cNvPr id="3" name="圖片 2">
            <a:extLst>
              <a:ext uri="{FF2B5EF4-FFF2-40B4-BE49-F238E27FC236}">
                <a16:creationId xmlns:a16="http://schemas.microsoft.com/office/drawing/2014/main" id="{562A2415-09E2-4483-92C7-A0F1CBC7B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8" y="1351901"/>
            <a:ext cx="11980507" cy="4020877"/>
          </a:xfrm>
          <a:prstGeom prst="rect">
            <a:avLst/>
          </a:prstGeom>
        </p:spPr>
      </p:pic>
      <p:grpSp>
        <p:nvGrpSpPr>
          <p:cNvPr id="24" name="群組 23">
            <a:extLst>
              <a:ext uri="{FF2B5EF4-FFF2-40B4-BE49-F238E27FC236}">
                <a16:creationId xmlns:a16="http://schemas.microsoft.com/office/drawing/2014/main" id="{2A1AD42E-11EE-4318-A4E5-3F72B273D3B8}"/>
              </a:ext>
            </a:extLst>
          </p:cNvPr>
          <p:cNvGrpSpPr/>
          <p:nvPr/>
        </p:nvGrpSpPr>
        <p:grpSpPr>
          <a:xfrm>
            <a:off x="460026" y="1588498"/>
            <a:ext cx="737119" cy="539312"/>
            <a:chOff x="9923105" y="1830319"/>
            <a:chExt cx="737119" cy="539312"/>
          </a:xfrm>
        </p:grpSpPr>
        <p:sp>
          <p:nvSpPr>
            <p:cNvPr id="26" name="矩形: 圓角 25">
              <a:extLst>
                <a:ext uri="{FF2B5EF4-FFF2-40B4-BE49-F238E27FC236}">
                  <a16:creationId xmlns:a16="http://schemas.microsoft.com/office/drawing/2014/main" id="{01A67A9D-0A34-45A0-89F1-9C197FD30853}"/>
                </a:ext>
              </a:extLst>
            </p:cNvPr>
            <p:cNvSpPr/>
            <p:nvPr/>
          </p:nvSpPr>
          <p:spPr>
            <a:xfrm>
              <a:off x="9923105" y="2020430"/>
              <a:ext cx="653143" cy="34920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27" name="橢圓 26">
              <a:extLst>
                <a:ext uri="{FF2B5EF4-FFF2-40B4-BE49-F238E27FC236}">
                  <a16:creationId xmlns:a16="http://schemas.microsoft.com/office/drawing/2014/main" id="{F075C8B3-7336-4F13-92C6-BB763A46BE2A}"/>
                </a:ext>
              </a:extLst>
            </p:cNvPr>
            <p:cNvSpPr/>
            <p:nvPr/>
          </p:nvSpPr>
          <p:spPr>
            <a:xfrm>
              <a:off x="10436288" y="1830319"/>
              <a:ext cx="223936" cy="270587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5</a:t>
              </a:r>
              <a:endParaRPr lang="zh-TW" altLang="en-US" dirty="0"/>
            </a:p>
          </p:txBody>
        </p:sp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4C2B0F45-D697-44B9-B52F-F5BCDD5E19EB}"/>
              </a:ext>
            </a:extLst>
          </p:cNvPr>
          <p:cNvGrpSpPr/>
          <p:nvPr/>
        </p:nvGrpSpPr>
        <p:grpSpPr>
          <a:xfrm>
            <a:off x="105745" y="4542463"/>
            <a:ext cx="11670464" cy="2009151"/>
            <a:chOff x="105745" y="4542463"/>
            <a:chExt cx="11670464" cy="2009151"/>
          </a:xfrm>
        </p:grpSpPr>
        <p:pic>
          <p:nvPicPr>
            <p:cNvPr id="28" name="圖片 27">
              <a:extLst>
                <a:ext uri="{FF2B5EF4-FFF2-40B4-BE49-F238E27FC236}">
                  <a16:creationId xmlns:a16="http://schemas.microsoft.com/office/drawing/2014/main" id="{13C2A457-8613-40C6-8A58-563CCA34F5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604" y="4810236"/>
              <a:ext cx="11561605" cy="1741378"/>
            </a:xfrm>
            <a:prstGeom prst="rect">
              <a:avLst/>
            </a:prstGeom>
          </p:spPr>
        </p:pic>
        <p:sp>
          <p:nvSpPr>
            <p:cNvPr id="32" name="矩形: 圓角 31">
              <a:extLst>
                <a:ext uri="{FF2B5EF4-FFF2-40B4-BE49-F238E27FC236}">
                  <a16:creationId xmlns:a16="http://schemas.microsoft.com/office/drawing/2014/main" id="{E45649C1-DE61-4BAA-B6E1-67B73A38C546}"/>
                </a:ext>
              </a:extLst>
            </p:cNvPr>
            <p:cNvSpPr/>
            <p:nvPr/>
          </p:nvSpPr>
          <p:spPr>
            <a:xfrm>
              <a:off x="105745" y="4542463"/>
              <a:ext cx="2450843" cy="42489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下載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&amp;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匯入此份檔案</a:t>
              </a:r>
            </a:p>
          </p:txBody>
        </p:sp>
      </p:grp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4ABCD338-DF3C-4A2E-B844-0C6AF4A62AB5}"/>
              </a:ext>
            </a:extLst>
          </p:cNvPr>
          <p:cNvSpPr/>
          <p:nvPr/>
        </p:nvSpPr>
        <p:spPr>
          <a:xfrm>
            <a:off x="1903443" y="2304661"/>
            <a:ext cx="1735495" cy="7277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82112D4-07C6-46FF-AE5E-D168F49A0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5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3F4917FF-91B5-4FC6-A18A-EA6676F6221A}"/>
              </a:ext>
            </a:extLst>
          </p:cNvPr>
          <p:cNvGrpSpPr/>
          <p:nvPr/>
        </p:nvGrpSpPr>
        <p:grpSpPr>
          <a:xfrm flipH="1">
            <a:off x="376104" y="357516"/>
            <a:ext cx="452482" cy="368902"/>
            <a:chOff x="9301163" y="5115471"/>
            <a:chExt cx="452482" cy="368902"/>
          </a:xfrm>
        </p:grpSpPr>
        <p:sp>
          <p:nvSpPr>
            <p:cNvPr id="4" name="圆: 空心 3">
              <a:extLst>
                <a:ext uri="{FF2B5EF4-FFF2-40B4-BE49-F238E27FC236}">
                  <a16:creationId xmlns:a16="http://schemas.microsoft.com/office/drawing/2014/main" id="{BB8F65CE-68AA-4926-94BF-2031A859287E}"/>
                </a:ext>
              </a:extLst>
            </p:cNvPr>
            <p:cNvSpPr/>
            <p:nvPr/>
          </p:nvSpPr>
          <p:spPr>
            <a:xfrm>
              <a:off x="9301163" y="5115471"/>
              <a:ext cx="256074" cy="256074"/>
            </a:xfrm>
            <a:prstGeom prst="donut">
              <a:avLst>
                <a:gd name="adj" fmla="val 917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" name="圆: 空心 4">
              <a:extLst>
                <a:ext uri="{FF2B5EF4-FFF2-40B4-BE49-F238E27FC236}">
                  <a16:creationId xmlns:a16="http://schemas.microsoft.com/office/drawing/2014/main" id="{2E9EF663-8A66-47B8-9A72-45CC2297A18A}"/>
                </a:ext>
              </a:extLst>
            </p:cNvPr>
            <p:cNvSpPr/>
            <p:nvPr/>
          </p:nvSpPr>
          <p:spPr>
            <a:xfrm>
              <a:off x="9429200" y="5159928"/>
              <a:ext cx="324445" cy="324445"/>
            </a:xfrm>
            <a:prstGeom prst="donut">
              <a:avLst>
                <a:gd name="adj" fmla="val 11164"/>
              </a:avLst>
            </a:prstGeom>
            <a:solidFill>
              <a:srgbClr val="C51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995310FA-DEE8-4D16-BA60-3C36FCA6027E}"/>
              </a:ext>
            </a:extLst>
          </p:cNvPr>
          <p:cNvSpPr txBox="1"/>
          <p:nvPr/>
        </p:nvSpPr>
        <p:spPr>
          <a:xfrm>
            <a:off x="1024994" y="249580"/>
            <a:ext cx="2875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系統介紹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(6/9)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E33EEFE-DBFB-452E-8809-6871DC732177}"/>
              </a:ext>
            </a:extLst>
          </p:cNvPr>
          <p:cNvGrpSpPr/>
          <p:nvPr/>
        </p:nvGrpSpPr>
        <p:grpSpPr>
          <a:xfrm flipH="1">
            <a:off x="4575944" y="3510170"/>
            <a:ext cx="3140500" cy="2352630"/>
            <a:chOff x="8386921" y="2190006"/>
            <a:chExt cx="2501951" cy="169157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973B461-71CF-4BE3-90B6-AFCCF7DF15FC}"/>
                </a:ext>
              </a:extLst>
            </p:cNvPr>
            <p:cNvSpPr/>
            <p:nvPr/>
          </p:nvSpPr>
          <p:spPr>
            <a:xfrm>
              <a:off x="8386921" y="2190006"/>
              <a:ext cx="2501951" cy="3580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cs typeface="+mn-ea"/>
                  <a:sym typeface="+mn-lt"/>
                </a:rPr>
                <a:t>标题文字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1A50099-3146-474E-9666-490A0699649B}"/>
                </a:ext>
              </a:extLst>
            </p:cNvPr>
            <p:cNvSpPr txBox="1"/>
            <p:nvPr/>
          </p:nvSpPr>
          <p:spPr>
            <a:xfrm>
              <a:off x="8753877" y="2593915"/>
              <a:ext cx="1768040" cy="1287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pic>
        <p:nvPicPr>
          <p:cNvPr id="15" name="圖片 14">
            <a:extLst>
              <a:ext uri="{FF2B5EF4-FFF2-40B4-BE49-F238E27FC236}">
                <a16:creationId xmlns:a16="http://schemas.microsoft.com/office/drawing/2014/main" id="{B6479BA1-4CD2-4319-8720-4AA619CCE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76" y="1175658"/>
            <a:ext cx="11933172" cy="4982546"/>
          </a:xfrm>
          <a:prstGeom prst="rect">
            <a:avLst/>
          </a:prstGeom>
        </p:spPr>
      </p:pic>
      <p:grpSp>
        <p:nvGrpSpPr>
          <p:cNvPr id="24" name="群組 23">
            <a:extLst>
              <a:ext uri="{FF2B5EF4-FFF2-40B4-BE49-F238E27FC236}">
                <a16:creationId xmlns:a16="http://schemas.microsoft.com/office/drawing/2014/main" id="{2A1AD42E-11EE-4318-A4E5-3F72B273D3B8}"/>
              </a:ext>
            </a:extLst>
          </p:cNvPr>
          <p:cNvGrpSpPr/>
          <p:nvPr/>
        </p:nvGrpSpPr>
        <p:grpSpPr>
          <a:xfrm>
            <a:off x="4590197" y="1846697"/>
            <a:ext cx="621887" cy="536202"/>
            <a:chOff x="9954891" y="1874096"/>
            <a:chExt cx="706109" cy="508516"/>
          </a:xfrm>
        </p:grpSpPr>
        <p:sp>
          <p:nvSpPr>
            <p:cNvPr id="26" name="矩形: 圓角 25">
              <a:extLst>
                <a:ext uri="{FF2B5EF4-FFF2-40B4-BE49-F238E27FC236}">
                  <a16:creationId xmlns:a16="http://schemas.microsoft.com/office/drawing/2014/main" id="{01A67A9D-0A34-45A0-89F1-9C197FD30853}"/>
                </a:ext>
              </a:extLst>
            </p:cNvPr>
            <p:cNvSpPr/>
            <p:nvPr/>
          </p:nvSpPr>
          <p:spPr>
            <a:xfrm>
              <a:off x="9954891" y="2011581"/>
              <a:ext cx="523027" cy="37103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27" name="橢圓 26">
              <a:extLst>
                <a:ext uri="{FF2B5EF4-FFF2-40B4-BE49-F238E27FC236}">
                  <a16:creationId xmlns:a16="http://schemas.microsoft.com/office/drawing/2014/main" id="{F075C8B3-7336-4F13-92C6-BB763A46BE2A}"/>
                </a:ext>
              </a:extLst>
            </p:cNvPr>
            <p:cNvSpPr/>
            <p:nvPr/>
          </p:nvSpPr>
          <p:spPr>
            <a:xfrm>
              <a:off x="10416559" y="1874096"/>
              <a:ext cx="244441" cy="230068"/>
            </a:xfrm>
            <a:prstGeom prst="ellipse">
              <a:avLst/>
            </a:prstGeom>
            <a:ln w="38100"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6</a:t>
              </a:r>
              <a:endParaRPr lang="zh-TW" altLang="en-US" dirty="0"/>
            </a:p>
          </p:txBody>
        </p:sp>
      </p:grp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67CFFE7-0A85-48E5-826E-BAA414F09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B06068B8-EC0F-47E9-9368-9CF3FF572DF6}"/>
              </a:ext>
            </a:extLst>
          </p:cNvPr>
          <p:cNvSpPr/>
          <p:nvPr/>
        </p:nvSpPr>
        <p:spPr>
          <a:xfrm>
            <a:off x="3100124" y="3973873"/>
            <a:ext cx="175908" cy="28370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6" name="矩形: 圓角 15">
            <a:extLst>
              <a:ext uri="{FF2B5EF4-FFF2-40B4-BE49-F238E27FC236}">
                <a16:creationId xmlns:a16="http://schemas.microsoft.com/office/drawing/2014/main" id="{B2BECC82-71C4-4F7F-9CAF-9FBFDC5854DF}"/>
              </a:ext>
            </a:extLst>
          </p:cNvPr>
          <p:cNvSpPr/>
          <p:nvPr/>
        </p:nvSpPr>
        <p:spPr>
          <a:xfrm>
            <a:off x="3135662" y="4803571"/>
            <a:ext cx="175908" cy="28370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9758DE59-0201-42E8-95EF-36CE4FAC791F}"/>
              </a:ext>
            </a:extLst>
          </p:cNvPr>
          <p:cNvSpPr/>
          <p:nvPr/>
        </p:nvSpPr>
        <p:spPr>
          <a:xfrm>
            <a:off x="3114009" y="5672408"/>
            <a:ext cx="175908" cy="28370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: 圓角 17">
            <a:extLst>
              <a:ext uri="{FF2B5EF4-FFF2-40B4-BE49-F238E27FC236}">
                <a16:creationId xmlns:a16="http://schemas.microsoft.com/office/drawing/2014/main" id="{B24EAC1A-2A72-45AB-B18C-F383984F2DAC}"/>
              </a:ext>
            </a:extLst>
          </p:cNvPr>
          <p:cNvSpPr/>
          <p:nvPr/>
        </p:nvSpPr>
        <p:spPr>
          <a:xfrm>
            <a:off x="3537198" y="3965466"/>
            <a:ext cx="281116" cy="15234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98976419-D2ED-4FEA-A0C5-263FD9751B3E}"/>
              </a:ext>
            </a:extLst>
          </p:cNvPr>
          <p:cNvSpPr/>
          <p:nvPr/>
        </p:nvSpPr>
        <p:spPr>
          <a:xfrm>
            <a:off x="3537198" y="4795661"/>
            <a:ext cx="281116" cy="15234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A38A55C3-97F5-4EFD-93E1-4401F7B4D86B}"/>
              </a:ext>
            </a:extLst>
          </p:cNvPr>
          <p:cNvSpPr/>
          <p:nvPr/>
        </p:nvSpPr>
        <p:spPr>
          <a:xfrm>
            <a:off x="3565191" y="5653849"/>
            <a:ext cx="281116" cy="15234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矩形: 圓角 24">
            <a:extLst>
              <a:ext uri="{FF2B5EF4-FFF2-40B4-BE49-F238E27FC236}">
                <a16:creationId xmlns:a16="http://schemas.microsoft.com/office/drawing/2014/main" id="{76AEB13D-31B1-4F93-B74A-2F8D862F4D55}"/>
              </a:ext>
            </a:extLst>
          </p:cNvPr>
          <p:cNvSpPr/>
          <p:nvPr/>
        </p:nvSpPr>
        <p:spPr>
          <a:xfrm>
            <a:off x="4208106" y="3965466"/>
            <a:ext cx="418326" cy="15234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矩形: 圓角 27">
            <a:extLst>
              <a:ext uri="{FF2B5EF4-FFF2-40B4-BE49-F238E27FC236}">
                <a16:creationId xmlns:a16="http://schemas.microsoft.com/office/drawing/2014/main" id="{BF172E1A-EBC1-4CF5-8B92-0CEFDA0B4120}"/>
              </a:ext>
            </a:extLst>
          </p:cNvPr>
          <p:cNvSpPr/>
          <p:nvPr/>
        </p:nvSpPr>
        <p:spPr>
          <a:xfrm>
            <a:off x="4208106" y="4795661"/>
            <a:ext cx="418326" cy="15234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矩形: 圓角 28">
            <a:extLst>
              <a:ext uri="{FF2B5EF4-FFF2-40B4-BE49-F238E27FC236}">
                <a16:creationId xmlns:a16="http://schemas.microsoft.com/office/drawing/2014/main" id="{A963183D-DFE2-4906-864F-1CD9B9E44671}"/>
              </a:ext>
            </a:extLst>
          </p:cNvPr>
          <p:cNvSpPr/>
          <p:nvPr/>
        </p:nvSpPr>
        <p:spPr>
          <a:xfrm>
            <a:off x="4236099" y="5653849"/>
            <a:ext cx="418326" cy="15234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矩形: 圓角 29">
            <a:extLst>
              <a:ext uri="{FF2B5EF4-FFF2-40B4-BE49-F238E27FC236}">
                <a16:creationId xmlns:a16="http://schemas.microsoft.com/office/drawing/2014/main" id="{99BEB871-D7A6-4621-B693-6ED7EFA282B1}"/>
              </a:ext>
            </a:extLst>
          </p:cNvPr>
          <p:cNvSpPr/>
          <p:nvPr/>
        </p:nvSpPr>
        <p:spPr>
          <a:xfrm>
            <a:off x="4882479" y="3989553"/>
            <a:ext cx="351453" cy="16474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矩形: 圓角 30">
            <a:extLst>
              <a:ext uri="{FF2B5EF4-FFF2-40B4-BE49-F238E27FC236}">
                <a16:creationId xmlns:a16="http://schemas.microsoft.com/office/drawing/2014/main" id="{290BED86-85D8-4211-95CB-735D1F02A5F9}"/>
              </a:ext>
            </a:extLst>
          </p:cNvPr>
          <p:cNvSpPr/>
          <p:nvPr/>
        </p:nvSpPr>
        <p:spPr>
          <a:xfrm>
            <a:off x="4882479" y="4819748"/>
            <a:ext cx="351453" cy="16474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矩形: 圓角 31">
            <a:extLst>
              <a:ext uri="{FF2B5EF4-FFF2-40B4-BE49-F238E27FC236}">
                <a16:creationId xmlns:a16="http://schemas.microsoft.com/office/drawing/2014/main" id="{82B21483-BDD8-40F8-9BEB-4760228232AC}"/>
              </a:ext>
            </a:extLst>
          </p:cNvPr>
          <p:cNvSpPr/>
          <p:nvPr/>
        </p:nvSpPr>
        <p:spPr>
          <a:xfrm>
            <a:off x="4910472" y="5677936"/>
            <a:ext cx="351453" cy="16474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矩形: 圓角 32">
            <a:extLst>
              <a:ext uri="{FF2B5EF4-FFF2-40B4-BE49-F238E27FC236}">
                <a16:creationId xmlns:a16="http://schemas.microsoft.com/office/drawing/2014/main" id="{9B542D8D-338A-46CE-995B-925F1DFCABA7}"/>
              </a:ext>
            </a:extLst>
          </p:cNvPr>
          <p:cNvSpPr/>
          <p:nvPr/>
        </p:nvSpPr>
        <p:spPr>
          <a:xfrm>
            <a:off x="148076" y="2682899"/>
            <a:ext cx="11933172" cy="35312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3160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3F4917FF-91B5-4FC6-A18A-EA6676F6221A}"/>
              </a:ext>
            </a:extLst>
          </p:cNvPr>
          <p:cNvGrpSpPr/>
          <p:nvPr/>
        </p:nvGrpSpPr>
        <p:grpSpPr>
          <a:xfrm flipH="1">
            <a:off x="376104" y="357516"/>
            <a:ext cx="452482" cy="368902"/>
            <a:chOff x="9301163" y="5115471"/>
            <a:chExt cx="452482" cy="368902"/>
          </a:xfrm>
        </p:grpSpPr>
        <p:sp>
          <p:nvSpPr>
            <p:cNvPr id="4" name="圆: 空心 3">
              <a:extLst>
                <a:ext uri="{FF2B5EF4-FFF2-40B4-BE49-F238E27FC236}">
                  <a16:creationId xmlns:a16="http://schemas.microsoft.com/office/drawing/2014/main" id="{BB8F65CE-68AA-4926-94BF-2031A859287E}"/>
                </a:ext>
              </a:extLst>
            </p:cNvPr>
            <p:cNvSpPr/>
            <p:nvPr/>
          </p:nvSpPr>
          <p:spPr>
            <a:xfrm>
              <a:off x="9301163" y="5115471"/>
              <a:ext cx="256074" cy="256074"/>
            </a:xfrm>
            <a:prstGeom prst="donut">
              <a:avLst>
                <a:gd name="adj" fmla="val 917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" name="圆: 空心 4">
              <a:extLst>
                <a:ext uri="{FF2B5EF4-FFF2-40B4-BE49-F238E27FC236}">
                  <a16:creationId xmlns:a16="http://schemas.microsoft.com/office/drawing/2014/main" id="{2E9EF663-8A66-47B8-9A72-45CC2297A18A}"/>
                </a:ext>
              </a:extLst>
            </p:cNvPr>
            <p:cNvSpPr/>
            <p:nvPr/>
          </p:nvSpPr>
          <p:spPr>
            <a:xfrm>
              <a:off x="9429200" y="5159928"/>
              <a:ext cx="324445" cy="324445"/>
            </a:xfrm>
            <a:prstGeom prst="donut">
              <a:avLst>
                <a:gd name="adj" fmla="val 11164"/>
              </a:avLst>
            </a:prstGeom>
            <a:solidFill>
              <a:srgbClr val="C51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995310FA-DEE8-4D16-BA60-3C36FCA6027E}"/>
              </a:ext>
            </a:extLst>
          </p:cNvPr>
          <p:cNvSpPr txBox="1"/>
          <p:nvPr/>
        </p:nvSpPr>
        <p:spPr>
          <a:xfrm>
            <a:off x="1024994" y="249580"/>
            <a:ext cx="2875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系統介紹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(7/9)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E33EEFE-DBFB-452E-8809-6871DC732177}"/>
              </a:ext>
            </a:extLst>
          </p:cNvPr>
          <p:cNvGrpSpPr/>
          <p:nvPr/>
        </p:nvGrpSpPr>
        <p:grpSpPr>
          <a:xfrm flipH="1">
            <a:off x="4575944" y="3510170"/>
            <a:ext cx="3140500" cy="2352630"/>
            <a:chOff x="8386921" y="2190006"/>
            <a:chExt cx="2501951" cy="169157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973B461-71CF-4BE3-90B6-AFCCF7DF15FC}"/>
                </a:ext>
              </a:extLst>
            </p:cNvPr>
            <p:cNvSpPr/>
            <p:nvPr/>
          </p:nvSpPr>
          <p:spPr>
            <a:xfrm>
              <a:off x="8386921" y="2190006"/>
              <a:ext cx="2501951" cy="3580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cs typeface="+mn-ea"/>
                  <a:sym typeface="+mn-lt"/>
                </a:rPr>
                <a:t>标题文字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1A50099-3146-474E-9666-490A0699649B}"/>
                </a:ext>
              </a:extLst>
            </p:cNvPr>
            <p:cNvSpPr txBox="1"/>
            <p:nvPr/>
          </p:nvSpPr>
          <p:spPr>
            <a:xfrm>
              <a:off x="8753877" y="2593915"/>
              <a:ext cx="1768040" cy="1287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pic>
        <p:nvPicPr>
          <p:cNvPr id="3" name="圖片 2">
            <a:extLst>
              <a:ext uri="{FF2B5EF4-FFF2-40B4-BE49-F238E27FC236}">
                <a16:creationId xmlns:a16="http://schemas.microsoft.com/office/drawing/2014/main" id="{562A2415-09E2-4483-92C7-A0F1CBC7B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6" y="907509"/>
            <a:ext cx="11980507" cy="4020877"/>
          </a:xfrm>
          <a:prstGeom prst="rect">
            <a:avLst/>
          </a:prstGeom>
        </p:spPr>
      </p:pic>
      <p:grpSp>
        <p:nvGrpSpPr>
          <p:cNvPr id="24" name="群組 23">
            <a:extLst>
              <a:ext uri="{FF2B5EF4-FFF2-40B4-BE49-F238E27FC236}">
                <a16:creationId xmlns:a16="http://schemas.microsoft.com/office/drawing/2014/main" id="{2A1AD42E-11EE-4318-A4E5-3F72B273D3B8}"/>
              </a:ext>
            </a:extLst>
          </p:cNvPr>
          <p:cNvGrpSpPr/>
          <p:nvPr/>
        </p:nvGrpSpPr>
        <p:grpSpPr>
          <a:xfrm>
            <a:off x="4730325" y="2542825"/>
            <a:ext cx="774735" cy="539312"/>
            <a:chOff x="9923105" y="1830319"/>
            <a:chExt cx="774735" cy="539312"/>
          </a:xfrm>
        </p:grpSpPr>
        <p:sp>
          <p:nvSpPr>
            <p:cNvPr id="26" name="矩形: 圓角 25">
              <a:extLst>
                <a:ext uri="{FF2B5EF4-FFF2-40B4-BE49-F238E27FC236}">
                  <a16:creationId xmlns:a16="http://schemas.microsoft.com/office/drawing/2014/main" id="{01A67A9D-0A34-45A0-89F1-9C197FD30853}"/>
                </a:ext>
              </a:extLst>
            </p:cNvPr>
            <p:cNvSpPr/>
            <p:nvPr/>
          </p:nvSpPr>
          <p:spPr>
            <a:xfrm>
              <a:off x="9923105" y="2020430"/>
              <a:ext cx="653143" cy="34920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27" name="橢圓 26">
              <a:extLst>
                <a:ext uri="{FF2B5EF4-FFF2-40B4-BE49-F238E27FC236}">
                  <a16:creationId xmlns:a16="http://schemas.microsoft.com/office/drawing/2014/main" id="{F075C8B3-7336-4F13-92C6-BB763A46BE2A}"/>
                </a:ext>
              </a:extLst>
            </p:cNvPr>
            <p:cNvSpPr/>
            <p:nvPr/>
          </p:nvSpPr>
          <p:spPr>
            <a:xfrm>
              <a:off x="10436287" y="1830319"/>
              <a:ext cx="261553" cy="27502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7</a:t>
              </a:r>
              <a:endParaRPr lang="zh-TW" altLang="en-US" dirty="0"/>
            </a:p>
          </p:txBody>
        </p:sp>
      </p:grp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82112D4-07C6-46FF-AE5E-D168F49A0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13</a:t>
            </a:fld>
            <a:endParaRPr lang="zh-CN" altLang="en-US"/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0F2FA36E-0920-457E-87C2-FD7875698846}"/>
              </a:ext>
            </a:extLst>
          </p:cNvPr>
          <p:cNvGrpSpPr/>
          <p:nvPr/>
        </p:nvGrpSpPr>
        <p:grpSpPr>
          <a:xfrm>
            <a:off x="1024994" y="3502947"/>
            <a:ext cx="9992798" cy="3351251"/>
            <a:chOff x="1024994" y="3502947"/>
            <a:chExt cx="9992798" cy="3351251"/>
          </a:xfrm>
        </p:grpSpPr>
        <p:grpSp>
          <p:nvGrpSpPr>
            <p:cNvPr id="13" name="群組 12">
              <a:extLst>
                <a:ext uri="{FF2B5EF4-FFF2-40B4-BE49-F238E27FC236}">
                  <a16:creationId xmlns:a16="http://schemas.microsoft.com/office/drawing/2014/main" id="{FE662744-E987-4DBB-8D0D-7B1B9E4E8A06}"/>
                </a:ext>
              </a:extLst>
            </p:cNvPr>
            <p:cNvGrpSpPr/>
            <p:nvPr/>
          </p:nvGrpSpPr>
          <p:grpSpPr>
            <a:xfrm>
              <a:off x="1024994" y="3502947"/>
              <a:ext cx="9992798" cy="3351251"/>
              <a:chOff x="749242" y="3667883"/>
              <a:chExt cx="9849173" cy="3169211"/>
            </a:xfrm>
          </p:grpSpPr>
          <p:pic>
            <p:nvPicPr>
              <p:cNvPr id="12" name="圖片 11">
                <a:extLst>
                  <a:ext uri="{FF2B5EF4-FFF2-40B4-BE49-F238E27FC236}">
                    <a16:creationId xmlns:a16="http://schemas.microsoft.com/office/drawing/2014/main" id="{FF255785-D228-4689-B2B6-F863C9924D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18199" y="3750819"/>
                <a:ext cx="8380216" cy="3086275"/>
              </a:xfrm>
              <a:prstGeom prst="rect">
                <a:avLst/>
              </a:prstGeom>
            </p:spPr>
          </p:pic>
          <p:sp>
            <p:nvSpPr>
              <p:cNvPr id="25" name="矩形: 圓角 24">
                <a:extLst>
                  <a:ext uri="{FF2B5EF4-FFF2-40B4-BE49-F238E27FC236}">
                    <a16:creationId xmlns:a16="http://schemas.microsoft.com/office/drawing/2014/main" id="{2240F37B-37A5-4701-8A0A-D13F5ED9EC7A}"/>
                  </a:ext>
                </a:extLst>
              </p:cNvPr>
              <p:cNvSpPr/>
              <p:nvPr/>
            </p:nvSpPr>
            <p:spPr>
              <a:xfrm>
                <a:off x="749242" y="3667883"/>
                <a:ext cx="1645687" cy="424899"/>
              </a:xfrm>
              <a:prstGeom prst="round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匯出此份檔案</a:t>
                </a:r>
              </a:p>
            </p:txBody>
          </p:sp>
          <p:sp>
            <p:nvSpPr>
              <p:cNvPr id="29" name="矩形: 圓角 28">
                <a:extLst>
                  <a:ext uri="{FF2B5EF4-FFF2-40B4-BE49-F238E27FC236}">
                    <a16:creationId xmlns:a16="http://schemas.microsoft.com/office/drawing/2014/main" id="{891548C2-AB21-4F17-8A50-157E8EAF7315}"/>
                  </a:ext>
                </a:extLst>
              </p:cNvPr>
              <p:cNvSpPr/>
              <p:nvPr/>
            </p:nvSpPr>
            <p:spPr>
              <a:xfrm>
                <a:off x="2218198" y="6432354"/>
                <a:ext cx="3838780" cy="250658"/>
              </a:xfrm>
              <a:prstGeom prst="roundRect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TW" altLang="en-US" sz="1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★合約用印時</a:t>
                </a:r>
                <a:r>
                  <a:rPr lang="zh-TW" altLang="en-US" sz="1400" b="1" u="sng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務必</a:t>
                </a:r>
                <a:r>
                  <a:rPr lang="zh-TW" altLang="en-US" sz="1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匯出此份檔案作為佐證附件。</a:t>
                </a:r>
              </a:p>
            </p:txBody>
          </p:sp>
        </p:grp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145BAD3D-B41C-4A64-AE2C-B1E497818D4B}"/>
                </a:ext>
              </a:extLst>
            </p:cNvPr>
            <p:cNvSpPr/>
            <p:nvPr/>
          </p:nvSpPr>
          <p:spPr>
            <a:xfrm>
              <a:off x="5579706" y="4008128"/>
              <a:ext cx="373225" cy="23183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9706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BD3D963F-3E4F-4F8D-85AB-D02D7B47E887}"/>
              </a:ext>
            </a:extLst>
          </p:cNvPr>
          <p:cNvGrpSpPr/>
          <p:nvPr/>
        </p:nvGrpSpPr>
        <p:grpSpPr>
          <a:xfrm>
            <a:off x="214604" y="985869"/>
            <a:ext cx="11756572" cy="5622551"/>
            <a:chOff x="626708" y="888143"/>
            <a:chExt cx="11038969" cy="5729608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0CBC96D9-0013-4154-AD16-8468170C5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708" y="888143"/>
              <a:ext cx="11038969" cy="5729608"/>
            </a:xfrm>
            <a:prstGeom prst="rect">
              <a:avLst/>
            </a:prstGeom>
          </p:spPr>
        </p:pic>
        <p:grpSp>
          <p:nvGrpSpPr>
            <p:cNvPr id="11" name="群組 10">
              <a:extLst>
                <a:ext uri="{FF2B5EF4-FFF2-40B4-BE49-F238E27FC236}">
                  <a16:creationId xmlns:a16="http://schemas.microsoft.com/office/drawing/2014/main" id="{6410CBCF-E198-4CE8-960E-4D171D01D9E0}"/>
                </a:ext>
              </a:extLst>
            </p:cNvPr>
            <p:cNvGrpSpPr/>
            <p:nvPr/>
          </p:nvGrpSpPr>
          <p:grpSpPr>
            <a:xfrm>
              <a:off x="4310742" y="4609323"/>
              <a:ext cx="978363" cy="1803913"/>
              <a:chOff x="4310742" y="4609323"/>
              <a:chExt cx="978363" cy="1803913"/>
            </a:xfrm>
          </p:grpSpPr>
          <p:sp>
            <p:nvSpPr>
              <p:cNvPr id="10" name="矩形: 圓角 9">
                <a:extLst>
                  <a:ext uri="{FF2B5EF4-FFF2-40B4-BE49-F238E27FC236}">
                    <a16:creationId xmlns:a16="http://schemas.microsoft.com/office/drawing/2014/main" id="{F6EC01E3-D75E-4E85-9550-423A9FFDCC5F}"/>
                  </a:ext>
                </a:extLst>
              </p:cNvPr>
              <p:cNvSpPr/>
              <p:nvPr/>
            </p:nvSpPr>
            <p:spPr>
              <a:xfrm>
                <a:off x="4310742" y="4609323"/>
                <a:ext cx="419878" cy="14929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9" name="矩形: 圓角 18">
                <a:extLst>
                  <a:ext uri="{FF2B5EF4-FFF2-40B4-BE49-F238E27FC236}">
                    <a16:creationId xmlns:a16="http://schemas.microsoft.com/office/drawing/2014/main" id="{08C7F958-E5FC-4BE7-8700-B582FF0C2B94}"/>
                  </a:ext>
                </a:extLst>
              </p:cNvPr>
              <p:cNvSpPr/>
              <p:nvPr/>
            </p:nvSpPr>
            <p:spPr>
              <a:xfrm>
                <a:off x="4341839" y="5452185"/>
                <a:ext cx="419878" cy="14929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0" name="矩形: 圓角 19">
                <a:extLst>
                  <a:ext uri="{FF2B5EF4-FFF2-40B4-BE49-F238E27FC236}">
                    <a16:creationId xmlns:a16="http://schemas.microsoft.com/office/drawing/2014/main" id="{ABE723CF-FE0A-4E37-9818-833A7F0A584B}"/>
                  </a:ext>
                </a:extLst>
              </p:cNvPr>
              <p:cNvSpPr/>
              <p:nvPr/>
            </p:nvSpPr>
            <p:spPr>
              <a:xfrm>
                <a:off x="4336452" y="6220402"/>
                <a:ext cx="419878" cy="14929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5" name="矩形: 圓角 24">
                <a:extLst>
                  <a:ext uri="{FF2B5EF4-FFF2-40B4-BE49-F238E27FC236}">
                    <a16:creationId xmlns:a16="http://schemas.microsoft.com/office/drawing/2014/main" id="{775883DF-A789-45B6-9070-094CD31C5F58}"/>
                  </a:ext>
                </a:extLst>
              </p:cNvPr>
              <p:cNvSpPr/>
              <p:nvPr/>
            </p:nvSpPr>
            <p:spPr>
              <a:xfrm>
                <a:off x="5007839" y="4609323"/>
                <a:ext cx="263957" cy="14929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8" name="矩形: 圓角 27">
                <a:extLst>
                  <a:ext uri="{FF2B5EF4-FFF2-40B4-BE49-F238E27FC236}">
                    <a16:creationId xmlns:a16="http://schemas.microsoft.com/office/drawing/2014/main" id="{A7C45B3B-237A-4622-B21F-2B2BB11FB489}"/>
                  </a:ext>
                </a:extLst>
              </p:cNvPr>
              <p:cNvSpPr/>
              <p:nvPr/>
            </p:nvSpPr>
            <p:spPr>
              <a:xfrm>
                <a:off x="5025148" y="5408266"/>
                <a:ext cx="263957" cy="14929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矩形: 圓角 28">
                <a:extLst>
                  <a:ext uri="{FF2B5EF4-FFF2-40B4-BE49-F238E27FC236}">
                    <a16:creationId xmlns:a16="http://schemas.microsoft.com/office/drawing/2014/main" id="{085AC0CB-849C-4F24-A8CB-BA26CDCF75C6}"/>
                  </a:ext>
                </a:extLst>
              </p:cNvPr>
              <p:cNvSpPr/>
              <p:nvPr/>
            </p:nvSpPr>
            <p:spPr>
              <a:xfrm>
                <a:off x="5007838" y="6263946"/>
                <a:ext cx="263957" cy="14929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3F4917FF-91B5-4FC6-A18A-EA6676F6221A}"/>
              </a:ext>
            </a:extLst>
          </p:cNvPr>
          <p:cNvGrpSpPr/>
          <p:nvPr/>
        </p:nvGrpSpPr>
        <p:grpSpPr>
          <a:xfrm flipH="1">
            <a:off x="376104" y="357516"/>
            <a:ext cx="452482" cy="368902"/>
            <a:chOff x="9301163" y="5115471"/>
            <a:chExt cx="452482" cy="368902"/>
          </a:xfrm>
        </p:grpSpPr>
        <p:sp>
          <p:nvSpPr>
            <p:cNvPr id="4" name="圆: 空心 3">
              <a:extLst>
                <a:ext uri="{FF2B5EF4-FFF2-40B4-BE49-F238E27FC236}">
                  <a16:creationId xmlns:a16="http://schemas.microsoft.com/office/drawing/2014/main" id="{BB8F65CE-68AA-4926-94BF-2031A859287E}"/>
                </a:ext>
              </a:extLst>
            </p:cNvPr>
            <p:cNvSpPr/>
            <p:nvPr/>
          </p:nvSpPr>
          <p:spPr>
            <a:xfrm>
              <a:off x="9301163" y="5115471"/>
              <a:ext cx="256074" cy="256074"/>
            </a:xfrm>
            <a:prstGeom prst="donut">
              <a:avLst>
                <a:gd name="adj" fmla="val 917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" name="圆: 空心 4">
              <a:extLst>
                <a:ext uri="{FF2B5EF4-FFF2-40B4-BE49-F238E27FC236}">
                  <a16:creationId xmlns:a16="http://schemas.microsoft.com/office/drawing/2014/main" id="{2E9EF663-8A66-47B8-9A72-45CC2297A18A}"/>
                </a:ext>
              </a:extLst>
            </p:cNvPr>
            <p:cNvSpPr/>
            <p:nvPr/>
          </p:nvSpPr>
          <p:spPr>
            <a:xfrm>
              <a:off x="9429200" y="5159928"/>
              <a:ext cx="324445" cy="324445"/>
            </a:xfrm>
            <a:prstGeom prst="donut">
              <a:avLst>
                <a:gd name="adj" fmla="val 11164"/>
              </a:avLst>
            </a:prstGeom>
            <a:solidFill>
              <a:srgbClr val="C51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995310FA-DEE8-4D16-BA60-3C36FCA6027E}"/>
              </a:ext>
            </a:extLst>
          </p:cNvPr>
          <p:cNvSpPr txBox="1"/>
          <p:nvPr/>
        </p:nvSpPr>
        <p:spPr>
          <a:xfrm>
            <a:off x="1024994" y="249580"/>
            <a:ext cx="2875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系統介紹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(8/9)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4E799B39-E9D4-45CB-8484-9B3CE844A626}"/>
              </a:ext>
            </a:extLst>
          </p:cNvPr>
          <p:cNvSpPr/>
          <p:nvPr/>
        </p:nvSpPr>
        <p:spPr>
          <a:xfrm>
            <a:off x="3081462" y="4634934"/>
            <a:ext cx="175908" cy="28370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0" name="矩形: 圓角 29">
            <a:extLst>
              <a:ext uri="{FF2B5EF4-FFF2-40B4-BE49-F238E27FC236}">
                <a16:creationId xmlns:a16="http://schemas.microsoft.com/office/drawing/2014/main" id="{021791B2-8277-458C-A0BE-1C91F3ABBEEE}"/>
              </a:ext>
            </a:extLst>
          </p:cNvPr>
          <p:cNvSpPr/>
          <p:nvPr/>
        </p:nvSpPr>
        <p:spPr>
          <a:xfrm>
            <a:off x="3117000" y="5464632"/>
            <a:ext cx="175908" cy="28370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矩形: 圓角 30">
            <a:extLst>
              <a:ext uri="{FF2B5EF4-FFF2-40B4-BE49-F238E27FC236}">
                <a16:creationId xmlns:a16="http://schemas.microsoft.com/office/drawing/2014/main" id="{C921D77D-88E6-4BDB-8992-4F50215DA982}"/>
              </a:ext>
            </a:extLst>
          </p:cNvPr>
          <p:cNvSpPr/>
          <p:nvPr/>
        </p:nvSpPr>
        <p:spPr>
          <a:xfrm>
            <a:off x="3095347" y="6240159"/>
            <a:ext cx="175908" cy="28370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矩形: 圓角 31">
            <a:extLst>
              <a:ext uri="{FF2B5EF4-FFF2-40B4-BE49-F238E27FC236}">
                <a16:creationId xmlns:a16="http://schemas.microsoft.com/office/drawing/2014/main" id="{52DA11F5-7C07-4CF2-9569-4DA63E6C0795}"/>
              </a:ext>
            </a:extLst>
          </p:cNvPr>
          <p:cNvSpPr/>
          <p:nvPr/>
        </p:nvSpPr>
        <p:spPr>
          <a:xfrm>
            <a:off x="3518536" y="4626527"/>
            <a:ext cx="281116" cy="15234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矩形: 圓角 32">
            <a:extLst>
              <a:ext uri="{FF2B5EF4-FFF2-40B4-BE49-F238E27FC236}">
                <a16:creationId xmlns:a16="http://schemas.microsoft.com/office/drawing/2014/main" id="{3520C8E2-3C2F-4C62-BDD3-3D1D5CE21235}"/>
              </a:ext>
            </a:extLst>
          </p:cNvPr>
          <p:cNvSpPr/>
          <p:nvPr/>
        </p:nvSpPr>
        <p:spPr>
          <a:xfrm>
            <a:off x="3518536" y="5419398"/>
            <a:ext cx="281116" cy="15234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矩形: 圓角 33">
            <a:extLst>
              <a:ext uri="{FF2B5EF4-FFF2-40B4-BE49-F238E27FC236}">
                <a16:creationId xmlns:a16="http://schemas.microsoft.com/office/drawing/2014/main" id="{BBD1967C-A9E0-48CE-81E9-2FC3366419CA}"/>
              </a:ext>
            </a:extLst>
          </p:cNvPr>
          <p:cNvSpPr/>
          <p:nvPr/>
        </p:nvSpPr>
        <p:spPr>
          <a:xfrm>
            <a:off x="3518536" y="6212269"/>
            <a:ext cx="281116" cy="15234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752D299-5BF0-4FE8-83E2-016294D71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27" name="矩形: 圓角 26">
            <a:extLst>
              <a:ext uri="{FF2B5EF4-FFF2-40B4-BE49-F238E27FC236}">
                <a16:creationId xmlns:a16="http://schemas.microsoft.com/office/drawing/2014/main" id="{21E64737-8602-4A36-9703-C0891FBB32E3}"/>
              </a:ext>
            </a:extLst>
          </p:cNvPr>
          <p:cNvSpPr/>
          <p:nvPr/>
        </p:nvSpPr>
        <p:spPr>
          <a:xfrm>
            <a:off x="223935" y="1841477"/>
            <a:ext cx="11756572" cy="137968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4B32C078-3D6D-4FF4-B0DF-BDA61E3C60BA}"/>
              </a:ext>
            </a:extLst>
          </p:cNvPr>
          <p:cNvGrpSpPr/>
          <p:nvPr/>
        </p:nvGrpSpPr>
        <p:grpSpPr>
          <a:xfrm>
            <a:off x="8154955" y="1342118"/>
            <a:ext cx="2817844" cy="828542"/>
            <a:chOff x="8154955" y="1342118"/>
            <a:chExt cx="2817844" cy="828542"/>
          </a:xfrm>
        </p:grpSpPr>
        <p:pic>
          <p:nvPicPr>
            <p:cNvPr id="24" name="圖片 23">
              <a:extLst>
                <a:ext uri="{FF2B5EF4-FFF2-40B4-BE49-F238E27FC236}">
                  <a16:creationId xmlns:a16="http://schemas.microsoft.com/office/drawing/2014/main" id="{8CD51EC0-D01C-4B56-A5CB-7F9A163000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0" r="2844"/>
            <a:stretch/>
          </p:blipFill>
          <p:spPr>
            <a:xfrm>
              <a:off x="8154955" y="1342118"/>
              <a:ext cx="2817844" cy="828542"/>
            </a:xfrm>
            <a:prstGeom prst="rect">
              <a:avLst/>
            </a:prstGeom>
          </p:spPr>
        </p:pic>
        <p:sp>
          <p:nvSpPr>
            <p:cNvPr id="35" name="矩形: 圓角 34">
              <a:extLst>
                <a:ext uri="{FF2B5EF4-FFF2-40B4-BE49-F238E27FC236}">
                  <a16:creationId xmlns:a16="http://schemas.microsoft.com/office/drawing/2014/main" id="{6259357C-72A3-4E6C-A3BD-23ACF88B0E21}"/>
                </a:ext>
              </a:extLst>
            </p:cNvPr>
            <p:cNvSpPr/>
            <p:nvPr/>
          </p:nvSpPr>
          <p:spPr>
            <a:xfrm>
              <a:off x="9277736" y="1728422"/>
              <a:ext cx="1676401" cy="212345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6" name="橢圓 35">
            <a:extLst>
              <a:ext uri="{FF2B5EF4-FFF2-40B4-BE49-F238E27FC236}">
                <a16:creationId xmlns:a16="http://schemas.microsoft.com/office/drawing/2014/main" id="{6EC3FAD0-A21D-4C97-919B-09CCF15C0BA6}"/>
              </a:ext>
            </a:extLst>
          </p:cNvPr>
          <p:cNvSpPr/>
          <p:nvPr/>
        </p:nvSpPr>
        <p:spPr>
          <a:xfrm>
            <a:off x="10720577" y="1590912"/>
            <a:ext cx="261553" cy="27502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8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4948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3F4917FF-91B5-4FC6-A18A-EA6676F6221A}"/>
              </a:ext>
            </a:extLst>
          </p:cNvPr>
          <p:cNvGrpSpPr/>
          <p:nvPr/>
        </p:nvGrpSpPr>
        <p:grpSpPr>
          <a:xfrm flipH="1">
            <a:off x="376104" y="357516"/>
            <a:ext cx="452482" cy="368902"/>
            <a:chOff x="9301163" y="5115471"/>
            <a:chExt cx="452482" cy="368902"/>
          </a:xfrm>
        </p:grpSpPr>
        <p:sp>
          <p:nvSpPr>
            <p:cNvPr id="4" name="圆: 空心 3">
              <a:extLst>
                <a:ext uri="{FF2B5EF4-FFF2-40B4-BE49-F238E27FC236}">
                  <a16:creationId xmlns:a16="http://schemas.microsoft.com/office/drawing/2014/main" id="{BB8F65CE-68AA-4926-94BF-2031A859287E}"/>
                </a:ext>
              </a:extLst>
            </p:cNvPr>
            <p:cNvSpPr/>
            <p:nvPr/>
          </p:nvSpPr>
          <p:spPr>
            <a:xfrm>
              <a:off x="9301163" y="5115471"/>
              <a:ext cx="256074" cy="256074"/>
            </a:xfrm>
            <a:prstGeom prst="donut">
              <a:avLst>
                <a:gd name="adj" fmla="val 917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" name="圆: 空心 4">
              <a:extLst>
                <a:ext uri="{FF2B5EF4-FFF2-40B4-BE49-F238E27FC236}">
                  <a16:creationId xmlns:a16="http://schemas.microsoft.com/office/drawing/2014/main" id="{2E9EF663-8A66-47B8-9A72-45CC2297A18A}"/>
                </a:ext>
              </a:extLst>
            </p:cNvPr>
            <p:cNvSpPr/>
            <p:nvPr/>
          </p:nvSpPr>
          <p:spPr>
            <a:xfrm>
              <a:off x="9429200" y="5159928"/>
              <a:ext cx="324445" cy="324445"/>
            </a:xfrm>
            <a:prstGeom prst="donut">
              <a:avLst>
                <a:gd name="adj" fmla="val 11164"/>
              </a:avLst>
            </a:prstGeom>
            <a:solidFill>
              <a:srgbClr val="C51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995310FA-DEE8-4D16-BA60-3C36FCA6027E}"/>
              </a:ext>
            </a:extLst>
          </p:cNvPr>
          <p:cNvSpPr txBox="1"/>
          <p:nvPr/>
        </p:nvSpPr>
        <p:spPr>
          <a:xfrm>
            <a:off x="1024994" y="249580"/>
            <a:ext cx="2875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系統介紹</a:t>
            </a:r>
            <a:r>
              <a:rPr lang="en-US" altLang="zh-TW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(9/9)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E33EEFE-DBFB-452E-8809-6871DC732177}"/>
              </a:ext>
            </a:extLst>
          </p:cNvPr>
          <p:cNvGrpSpPr/>
          <p:nvPr/>
        </p:nvGrpSpPr>
        <p:grpSpPr>
          <a:xfrm flipH="1">
            <a:off x="4575944" y="3510170"/>
            <a:ext cx="3140500" cy="2352630"/>
            <a:chOff x="8386921" y="2190006"/>
            <a:chExt cx="2501951" cy="169157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973B461-71CF-4BE3-90B6-AFCCF7DF15FC}"/>
                </a:ext>
              </a:extLst>
            </p:cNvPr>
            <p:cNvSpPr/>
            <p:nvPr/>
          </p:nvSpPr>
          <p:spPr>
            <a:xfrm>
              <a:off x="8386921" y="2190006"/>
              <a:ext cx="2501951" cy="3580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cs typeface="+mn-ea"/>
                  <a:sym typeface="+mn-lt"/>
                </a:rPr>
                <a:t>标题文字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1A50099-3146-474E-9666-490A0699649B}"/>
                </a:ext>
              </a:extLst>
            </p:cNvPr>
            <p:cNvSpPr txBox="1"/>
            <p:nvPr/>
          </p:nvSpPr>
          <p:spPr>
            <a:xfrm>
              <a:off x="8753877" y="2593915"/>
              <a:ext cx="1768040" cy="1287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4E799B39-E9D4-45CB-8484-9B3CE844A626}"/>
              </a:ext>
            </a:extLst>
          </p:cNvPr>
          <p:cNvSpPr/>
          <p:nvPr/>
        </p:nvSpPr>
        <p:spPr>
          <a:xfrm>
            <a:off x="3099137" y="4596209"/>
            <a:ext cx="175908" cy="28370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矩形: 圓角 29">
            <a:extLst>
              <a:ext uri="{FF2B5EF4-FFF2-40B4-BE49-F238E27FC236}">
                <a16:creationId xmlns:a16="http://schemas.microsoft.com/office/drawing/2014/main" id="{021791B2-8277-458C-A0BE-1C91F3ABBEEE}"/>
              </a:ext>
            </a:extLst>
          </p:cNvPr>
          <p:cNvSpPr/>
          <p:nvPr/>
        </p:nvSpPr>
        <p:spPr>
          <a:xfrm>
            <a:off x="3099137" y="5426134"/>
            <a:ext cx="175908" cy="28370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矩形: 圓角 30">
            <a:extLst>
              <a:ext uri="{FF2B5EF4-FFF2-40B4-BE49-F238E27FC236}">
                <a16:creationId xmlns:a16="http://schemas.microsoft.com/office/drawing/2014/main" id="{C921D77D-88E6-4BDB-8992-4F50215DA982}"/>
              </a:ext>
            </a:extLst>
          </p:cNvPr>
          <p:cNvSpPr/>
          <p:nvPr/>
        </p:nvSpPr>
        <p:spPr>
          <a:xfrm>
            <a:off x="3099137" y="6253864"/>
            <a:ext cx="175908" cy="28370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矩形: 圓角 31">
            <a:extLst>
              <a:ext uri="{FF2B5EF4-FFF2-40B4-BE49-F238E27FC236}">
                <a16:creationId xmlns:a16="http://schemas.microsoft.com/office/drawing/2014/main" id="{52DA11F5-7C07-4CF2-9569-4DA63E6C0795}"/>
              </a:ext>
            </a:extLst>
          </p:cNvPr>
          <p:cNvSpPr/>
          <p:nvPr/>
        </p:nvSpPr>
        <p:spPr>
          <a:xfrm>
            <a:off x="3518536" y="4574139"/>
            <a:ext cx="281116" cy="15234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矩形: 圓角 32">
            <a:extLst>
              <a:ext uri="{FF2B5EF4-FFF2-40B4-BE49-F238E27FC236}">
                <a16:creationId xmlns:a16="http://schemas.microsoft.com/office/drawing/2014/main" id="{3520C8E2-3C2F-4C62-BDD3-3D1D5CE21235}"/>
              </a:ext>
            </a:extLst>
          </p:cNvPr>
          <p:cNvSpPr/>
          <p:nvPr/>
        </p:nvSpPr>
        <p:spPr>
          <a:xfrm>
            <a:off x="3518536" y="5419398"/>
            <a:ext cx="281116" cy="15234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矩形: 圓角 33">
            <a:extLst>
              <a:ext uri="{FF2B5EF4-FFF2-40B4-BE49-F238E27FC236}">
                <a16:creationId xmlns:a16="http://schemas.microsoft.com/office/drawing/2014/main" id="{BBD1967C-A9E0-48CE-81E9-2FC3366419CA}"/>
              </a:ext>
            </a:extLst>
          </p:cNvPr>
          <p:cNvSpPr/>
          <p:nvPr/>
        </p:nvSpPr>
        <p:spPr>
          <a:xfrm>
            <a:off x="3518536" y="6212269"/>
            <a:ext cx="281116" cy="15234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B05992FC-473E-4F7F-A340-D1F537CDA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93" y="878812"/>
            <a:ext cx="11363414" cy="5397319"/>
          </a:xfrm>
          <a:prstGeom prst="rect">
            <a:avLst/>
          </a:prstGeom>
        </p:spPr>
      </p:pic>
      <p:sp>
        <p:nvSpPr>
          <p:cNvPr id="8" name="矩形: 圓角 7">
            <a:extLst>
              <a:ext uri="{FF2B5EF4-FFF2-40B4-BE49-F238E27FC236}">
                <a16:creationId xmlns:a16="http://schemas.microsoft.com/office/drawing/2014/main" id="{D47DE4C3-DCE5-4CD4-B24C-3325709C6BF1}"/>
              </a:ext>
            </a:extLst>
          </p:cNvPr>
          <p:cNvSpPr/>
          <p:nvPr/>
        </p:nvSpPr>
        <p:spPr>
          <a:xfrm>
            <a:off x="394766" y="3283191"/>
            <a:ext cx="648890" cy="30814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E609422-319A-4750-A547-45E4A13D0090}"/>
              </a:ext>
            </a:extLst>
          </p:cNvPr>
          <p:cNvSpPr/>
          <p:nvPr/>
        </p:nvSpPr>
        <p:spPr>
          <a:xfrm>
            <a:off x="5225143" y="3704253"/>
            <a:ext cx="870857" cy="25718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2B1E1C1-A903-44AD-88B7-D9688A264A50}"/>
              </a:ext>
            </a:extLst>
          </p:cNvPr>
          <p:cNvSpPr/>
          <p:nvPr/>
        </p:nvSpPr>
        <p:spPr>
          <a:xfrm>
            <a:off x="6371904" y="3704253"/>
            <a:ext cx="1072519" cy="25718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7345B16C-335B-4A68-A46C-0254DE41C6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83" y="3759148"/>
            <a:ext cx="640135" cy="518205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1BF5E89-A0CD-40A5-9B43-21B89D942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15</a:t>
            </a:fld>
            <a:endParaRPr lang="zh-CN" altLang="en-US"/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3524DF45-F08D-4C21-AF13-F83ED3AA65D3}"/>
              </a:ext>
            </a:extLst>
          </p:cNvPr>
          <p:cNvGrpSpPr/>
          <p:nvPr/>
        </p:nvGrpSpPr>
        <p:grpSpPr>
          <a:xfrm>
            <a:off x="8080310" y="1220820"/>
            <a:ext cx="2817844" cy="828542"/>
            <a:chOff x="8154955" y="1342118"/>
            <a:chExt cx="2817844" cy="828542"/>
          </a:xfrm>
        </p:grpSpPr>
        <p:pic>
          <p:nvPicPr>
            <p:cNvPr id="25" name="圖片 24">
              <a:extLst>
                <a:ext uri="{FF2B5EF4-FFF2-40B4-BE49-F238E27FC236}">
                  <a16:creationId xmlns:a16="http://schemas.microsoft.com/office/drawing/2014/main" id="{7D861CEB-2980-4FCC-80EC-01A715F5F0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0" r="2844"/>
            <a:stretch/>
          </p:blipFill>
          <p:spPr>
            <a:xfrm>
              <a:off x="8154955" y="1342118"/>
              <a:ext cx="2817844" cy="828542"/>
            </a:xfrm>
            <a:prstGeom prst="rect">
              <a:avLst/>
            </a:prstGeom>
          </p:spPr>
        </p:pic>
        <p:sp>
          <p:nvSpPr>
            <p:cNvPr id="26" name="矩形: 圓角 25">
              <a:extLst>
                <a:ext uri="{FF2B5EF4-FFF2-40B4-BE49-F238E27FC236}">
                  <a16:creationId xmlns:a16="http://schemas.microsoft.com/office/drawing/2014/main" id="{F4888216-DB97-400B-8752-9E4BEC742290}"/>
                </a:ext>
              </a:extLst>
            </p:cNvPr>
            <p:cNvSpPr/>
            <p:nvPr/>
          </p:nvSpPr>
          <p:spPr>
            <a:xfrm>
              <a:off x="9277736" y="1901583"/>
              <a:ext cx="1676401" cy="212345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7" name="矩形: 圓角 26">
            <a:extLst>
              <a:ext uri="{FF2B5EF4-FFF2-40B4-BE49-F238E27FC236}">
                <a16:creationId xmlns:a16="http://schemas.microsoft.com/office/drawing/2014/main" id="{FAAE837F-4378-4695-94C7-64647423545A}"/>
              </a:ext>
            </a:extLst>
          </p:cNvPr>
          <p:cNvSpPr/>
          <p:nvPr/>
        </p:nvSpPr>
        <p:spPr>
          <a:xfrm>
            <a:off x="1115695" y="3283191"/>
            <a:ext cx="4613301" cy="37225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★請務必於學生實習完後</a:t>
            </a:r>
            <a:r>
              <a:rPr lang="en-US" altLang="zh-TW" sz="1400" b="1" u="sng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400" b="1" u="sng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個月內</a:t>
            </a:r>
            <a:r>
              <a:rPr lang="zh-TW" altLang="en-US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勾稽是否完成參加實習。</a:t>
            </a:r>
          </a:p>
        </p:txBody>
      </p:sp>
      <p:sp>
        <p:nvSpPr>
          <p:cNvPr id="28" name="橢圓 27">
            <a:extLst>
              <a:ext uri="{FF2B5EF4-FFF2-40B4-BE49-F238E27FC236}">
                <a16:creationId xmlns:a16="http://schemas.microsoft.com/office/drawing/2014/main" id="{A0B6B12F-1A19-4998-8706-DDA5B93E7AEA}"/>
              </a:ext>
            </a:extLst>
          </p:cNvPr>
          <p:cNvSpPr/>
          <p:nvPr/>
        </p:nvSpPr>
        <p:spPr>
          <a:xfrm>
            <a:off x="10786904" y="1691801"/>
            <a:ext cx="261553" cy="27502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9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5883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0A5706B-0774-481A-B404-F28EC8D5444F}"/>
              </a:ext>
            </a:extLst>
          </p:cNvPr>
          <p:cNvSpPr txBox="1"/>
          <p:nvPr/>
        </p:nvSpPr>
        <p:spPr>
          <a:xfrm>
            <a:off x="2904990" y="2893664"/>
            <a:ext cx="63820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7500" b="1" dirty="0">
                <a:gradFill>
                  <a:gsLst>
                    <a:gs pos="2655">
                      <a:srgbClr val="83062E"/>
                    </a:gs>
                    <a:gs pos="53000">
                      <a:srgbClr val="C51F2D"/>
                    </a:gs>
                    <a:gs pos="100000">
                      <a:srgbClr val="83062E"/>
                    </a:gs>
                  </a:gsLst>
                  <a:lin ang="5400000" scaled="1"/>
                </a:gradFill>
                <a:cs typeface="+mn-ea"/>
                <a:sym typeface="+mn-lt"/>
              </a:rPr>
              <a:t>時程</a:t>
            </a:r>
            <a:r>
              <a:rPr lang="zh-TW" altLang="en-US" sz="8000" b="1" dirty="0">
                <a:gradFill>
                  <a:gsLst>
                    <a:gs pos="2655">
                      <a:srgbClr val="83062E"/>
                    </a:gs>
                    <a:gs pos="53000">
                      <a:srgbClr val="C51F2D"/>
                    </a:gs>
                    <a:gs pos="100000">
                      <a:srgbClr val="83062E"/>
                    </a:gs>
                  </a:gsLst>
                  <a:lin ang="5400000" scaled="1"/>
                </a:gradFill>
                <a:cs typeface="+mn-ea"/>
                <a:sym typeface="+mn-lt"/>
              </a:rPr>
              <a:t>進度安排</a:t>
            </a:r>
            <a:endParaRPr lang="zh-CN" altLang="en-US" sz="7500" b="1" dirty="0">
              <a:gradFill>
                <a:gsLst>
                  <a:gs pos="2655">
                    <a:srgbClr val="83062E"/>
                  </a:gs>
                  <a:gs pos="53000">
                    <a:srgbClr val="C51F2D"/>
                  </a:gs>
                  <a:gs pos="100000">
                    <a:srgbClr val="83062E"/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32F6A99-62D8-43DA-B16A-01253A17387B}"/>
              </a:ext>
            </a:extLst>
          </p:cNvPr>
          <p:cNvSpPr txBox="1"/>
          <p:nvPr/>
        </p:nvSpPr>
        <p:spPr>
          <a:xfrm>
            <a:off x="5379076" y="2054014"/>
            <a:ext cx="1433848" cy="46166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  Part 03  </a:t>
            </a:r>
          </a:p>
        </p:txBody>
      </p:sp>
      <p:sp>
        <p:nvSpPr>
          <p:cNvPr id="12" name="圆: 空心 11">
            <a:extLst>
              <a:ext uri="{FF2B5EF4-FFF2-40B4-BE49-F238E27FC236}">
                <a16:creationId xmlns:a16="http://schemas.microsoft.com/office/drawing/2014/main" id="{D87C2170-E571-4879-8B2D-2399652B3DF5}"/>
              </a:ext>
            </a:extLst>
          </p:cNvPr>
          <p:cNvSpPr/>
          <p:nvPr/>
        </p:nvSpPr>
        <p:spPr>
          <a:xfrm>
            <a:off x="-363454" y="4002900"/>
            <a:ext cx="726908" cy="726908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" name="圆: 空心 12">
            <a:extLst>
              <a:ext uri="{FF2B5EF4-FFF2-40B4-BE49-F238E27FC236}">
                <a16:creationId xmlns:a16="http://schemas.microsoft.com/office/drawing/2014/main" id="{F77F38D0-FF9F-4D11-97D0-472DEC991216}"/>
              </a:ext>
            </a:extLst>
          </p:cNvPr>
          <p:cNvSpPr/>
          <p:nvPr/>
        </p:nvSpPr>
        <p:spPr>
          <a:xfrm>
            <a:off x="3834319" y="1065603"/>
            <a:ext cx="264153" cy="264153"/>
          </a:xfrm>
          <a:prstGeom prst="donut">
            <a:avLst>
              <a:gd name="adj" fmla="val 17036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4" name="圆: 空心 13">
            <a:extLst>
              <a:ext uri="{FF2B5EF4-FFF2-40B4-BE49-F238E27FC236}">
                <a16:creationId xmlns:a16="http://schemas.microsoft.com/office/drawing/2014/main" id="{906F90CC-B64C-4991-87D2-21AAA23CD7DD}"/>
              </a:ext>
            </a:extLst>
          </p:cNvPr>
          <p:cNvSpPr/>
          <p:nvPr/>
        </p:nvSpPr>
        <p:spPr>
          <a:xfrm>
            <a:off x="11838438" y="1855482"/>
            <a:ext cx="726908" cy="726908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圆: 空心 14">
            <a:extLst>
              <a:ext uri="{FF2B5EF4-FFF2-40B4-BE49-F238E27FC236}">
                <a16:creationId xmlns:a16="http://schemas.microsoft.com/office/drawing/2014/main" id="{87D77913-A1CB-42AA-BBC0-5791A1C07F7F}"/>
              </a:ext>
            </a:extLst>
          </p:cNvPr>
          <p:cNvSpPr/>
          <p:nvPr/>
        </p:nvSpPr>
        <p:spPr>
          <a:xfrm>
            <a:off x="9301163" y="5115471"/>
            <a:ext cx="256074" cy="256074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6" name="圆: 空心 15">
            <a:extLst>
              <a:ext uri="{FF2B5EF4-FFF2-40B4-BE49-F238E27FC236}">
                <a16:creationId xmlns:a16="http://schemas.microsoft.com/office/drawing/2014/main" id="{B5FFECC5-5D1D-407E-A730-C8CF15227AAA}"/>
              </a:ext>
            </a:extLst>
          </p:cNvPr>
          <p:cNvSpPr/>
          <p:nvPr/>
        </p:nvSpPr>
        <p:spPr>
          <a:xfrm>
            <a:off x="9429200" y="5159928"/>
            <a:ext cx="324445" cy="324445"/>
          </a:xfrm>
          <a:prstGeom prst="donut">
            <a:avLst>
              <a:gd name="adj" fmla="val 11164"/>
            </a:avLst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7" name="圆: 空心 16">
            <a:extLst>
              <a:ext uri="{FF2B5EF4-FFF2-40B4-BE49-F238E27FC236}">
                <a16:creationId xmlns:a16="http://schemas.microsoft.com/office/drawing/2014/main" id="{CD66F83A-6692-4CA7-866A-623B0D6A64C0}"/>
              </a:ext>
            </a:extLst>
          </p:cNvPr>
          <p:cNvSpPr/>
          <p:nvPr/>
        </p:nvSpPr>
        <p:spPr>
          <a:xfrm>
            <a:off x="8369139" y="5440740"/>
            <a:ext cx="857535" cy="857535"/>
          </a:xfrm>
          <a:prstGeom prst="donut">
            <a:avLst>
              <a:gd name="adj" fmla="val 913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圆: 空心 17">
            <a:extLst>
              <a:ext uri="{FF2B5EF4-FFF2-40B4-BE49-F238E27FC236}">
                <a16:creationId xmlns:a16="http://schemas.microsoft.com/office/drawing/2014/main" id="{1914B0F7-F6ED-420B-ABD0-81BEAB63AED4}"/>
              </a:ext>
            </a:extLst>
          </p:cNvPr>
          <p:cNvSpPr/>
          <p:nvPr/>
        </p:nvSpPr>
        <p:spPr>
          <a:xfrm>
            <a:off x="3268510" y="6528102"/>
            <a:ext cx="659796" cy="659796"/>
          </a:xfrm>
          <a:prstGeom prst="donut">
            <a:avLst>
              <a:gd name="adj" fmla="val 1842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9" name="圆: 空心 18">
            <a:extLst>
              <a:ext uri="{FF2B5EF4-FFF2-40B4-BE49-F238E27FC236}">
                <a16:creationId xmlns:a16="http://schemas.microsoft.com/office/drawing/2014/main" id="{415F9E26-7FA8-41D0-868B-5F4B9CE6D47D}"/>
              </a:ext>
            </a:extLst>
          </p:cNvPr>
          <p:cNvSpPr/>
          <p:nvPr/>
        </p:nvSpPr>
        <p:spPr>
          <a:xfrm>
            <a:off x="-189899" y="226192"/>
            <a:ext cx="459607" cy="459607"/>
          </a:xfrm>
          <a:prstGeom prst="donut">
            <a:avLst>
              <a:gd name="adj" fmla="val 42133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0" name="圆: 空心 19">
            <a:extLst>
              <a:ext uri="{FF2B5EF4-FFF2-40B4-BE49-F238E27FC236}">
                <a16:creationId xmlns:a16="http://schemas.microsoft.com/office/drawing/2014/main" id="{A8D5A486-CB76-4BD7-A80D-3AA875C7114C}"/>
              </a:ext>
            </a:extLst>
          </p:cNvPr>
          <p:cNvSpPr/>
          <p:nvPr/>
        </p:nvSpPr>
        <p:spPr>
          <a:xfrm>
            <a:off x="4523132" y="-324303"/>
            <a:ext cx="648606" cy="648606"/>
          </a:xfrm>
          <a:prstGeom prst="donut">
            <a:avLst>
              <a:gd name="adj" fmla="val 10620"/>
            </a:avLst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1" name="圆: 空心 20">
            <a:extLst>
              <a:ext uri="{FF2B5EF4-FFF2-40B4-BE49-F238E27FC236}">
                <a16:creationId xmlns:a16="http://schemas.microsoft.com/office/drawing/2014/main" id="{C161309C-CA56-4389-B628-975880E87513}"/>
              </a:ext>
            </a:extLst>
          </p:cNvPr>
          <p:cNvSpPr/>
          <p:nvPr/>
        </p:nvSpPr>
        <p:spPr>
          <a:xfrm>
            <a:off x="5981020" y="723544"/>
            <a:ext cx="128934" cy="128932"/>
          </a:xfrm>
          <a:prstGeom prst="donut">
            <a:avLst>
              <a:gd name="adj" fmla="val 11164"/>
            </a:avLst>
          </a:prstGeom>
          <a:solidFill>
            <a:srgbClr val="C51F2D"/>
          </a:solidFill>
          <a:ln>
            <a:solidFill>
              <a:srgbClr val="C51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3" name="圆: 空心 22">
            <a:extLst>
              <a:ext uri="{FF2B5EF4-FFF2-40B4-BE49-F238E27FC236}">
                <a16:creationId xmlns:a16="http://schemas.microsoft.com/office/drawing/2014/main" id="{72C69012-C94C-48F8-9307-87AEE4E76D6E}"/>
              </a:ext>
            </a:extLst>
          </p:cNvPr>
          <p:cNvSpPr/>
          <p:nvPr/>
        </p:nvSpPr>
        <p:spPr>
          <a:xfrm>
            <a:off x="11794990" y="4366354"/>
            <a:ext cx="659796" cy="659796"/>
          </a:xfrm>
          <a:prstGeom prst="donut">
            <a:avLst>
              <a:gd name="adj" fmla="val 1842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5" name="圆: 空心 24">
            <a:extLst>
              <a:ext uri="{FF2B5EF4-FFF2-40B4-BE49-F238E27FC236}">
                <a16:creationId xmlns:a16="http://schemas.microsoft.com/office/drawing/2014/main" id="{B6FD74FC-24F5-4ED7-A493-F65706C69B3D}"/>
              </a:ext>
            </a:extLst>
          </p:cNvPr>
          <p:cNvSpPr/>
          <p:nvPr/>
        </p:nvSpPr>
        <p:spPr>
          <a:xfrm>
            <a:off x="10101265" y="1659719"/>
            <a:ext cx="128934" cy="128932"/>
          </a:xfrm>
          <a:prstGeom prst="donut">
            <a:avLst>
              <a:gd name="adj" fmla="val 11164"/>
            </a:avLst>
          </a:prstGeom>
          <a:solidFill>
            <a:srgbClr val="C51F2D"/>
          </a:solidFill>
          <a:ln>
            <a:solidFill>
              <a:srgbClr val="C51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6" name="圆: 空心 25">
            <a:extLst>
              <a:ext uri="{FF2B5EF4-FFF2-40B4-BE49-F238E27FC236}">
                <a16:creationId xmlns:a16="http://schemas.microsoft.com/office/drawing/2014/main" id="{6C3A2E4C-2DBE-44CA-B27E-79A872CD5D6C}"/>
              </a:ext>
            </a:extLst>
          </p:cNvPr>
          <p:cNvSpPr/>
          <p:nvPr/>
        </p:nvSpPr>
        <p:spPr>
          <a:xfrm>
            <a:off x="11794990" y="-324303"/>
            <a:ext cx="726908" cy="726908"/>
          </a:xfrm>
          <a:prstGeom prst="donut">
            <a:avLst>
              <a:gd name="adj" fmla="val 4595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7" name="圆: 空心 26">
            <a:extLst>
              <a:ext uri="{FF2B5EF4-FFF2-40B4-BE49-F238E27FC236}">
                <a16:creationId xmlns:a16="http://schemas.microsoft.com/office/drawing/2014/main" id="{FCAC3934-D3FB-42AA-BB23-2ED34E6C9473}"/>
              </a:ext>
            </a:extLst>
          </p:cNvPr>
          <p:cNvSpPr/>
          <p:nvPr/>
        </p:nvSpPr>
        <p:spPr>
          <a:xfrm>
            <a:off x="3004357" y="5500923"/>
            <a:ext cx="264153" cy="264153"/>
          </a:xfrm>
          <a:prstGeom prst="donut">
            <a:avLst>
              <a:gd name="adj" fmla="val 17036"/>
            </a:avLst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C3AE9104-8A73-4CB1-96FD-708383084898}"/>
              </a:ext>
            </a:extLst>
          </p:cNvPr>
          <p:cNvSpPr/>
          <p:nvPr/>
        </p:nvSpPr>
        <p:spPr>
          <a:xfrm>
            <a:off x="10564586" y="4140159"/>
            <a:ext cx="114300" cy="114300"/>
          </a:xfrm>
          <a:prstGeom prst="ellipse">
            <a:avLst/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52B211CD-0F85-4CF7-BE1E-55935653FBF5}"/>
              </a:ext>
            </a:extLst>
          </p:cNvPr>
          <p:cNvSpPr/>
          <p:nvPr/>
        </p:nvSpPr>
        <p:spPr>
          <a:xfrm>
            <a:off x="1779816" y="2180538"/>
            <a:ext cx="201080" cy="20108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AC1AD3E3-8D9B-48BC-AB4D-59225DFA9A77}"/>
              </a:ext>
            </a:extLst>
          </p:cNvPr>
          <p:cNvSpPr/>
          <p:nvPr/>
        </p:nvSpPr>
        <p:spPr>
          <a:xfrm>
            <a:off x="5644243" y="4988576"/>
            <a:ext cx="903514" cy="423234"/>
          </a:xfrm>
          <a:prstGeom prst="roundRect">
            <a:avLst>
              <a:gd name="adj" fmla="val 32099"/>
            </a:avLst>
          </a:prstGeom>
          <a:gradFill>
            <a:gsLst>
              <a:gs pos="0">
                <a:srgbClr val="C51F2D"/>
              </a:gs>
              <a:gs pos="100000">
                <a:srgbClr val="83062E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箭头: V 形 31">
            <a:extLst>
              <a:ext uri="{FF2B5EF4-FFF2-40B4-BE49-F238E27FC236}">
                <a16:creationId xmlns:a16="http://schemas.microsoft.com/office/drawing/2014/main" id="{215B88F5-A859-4E48-A270-1CBD200A2E9B}"/>
              </a:ext>
            </a:extLst>
          </p:cNvPr>
          <p:cNvSpPr/>
          <p:nvPr/>
        </p:nvSpPr>
        <p:spPr>
          <a:xfrm rot="5400000">
            <a:off x="6007132" y="5057183"/>
            <a:ext cx="177734" cy="288471"/>
          </a:xfrm>
          <a:prstGeom prst="chevron">
            <a:avLst>
              <a:gd name="adj" fmla="val 857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8C1EAFB4-66E5-47CA-9EFB-D3ED6C6D3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982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3F4917FF-91B5-4FC6-A18A-EA6676F6221A}"/>
              </a:ext>
            </a:extLst>
          </p:cNvPr>
          <p:cNvGrpSpPr/>
          <p:nvPr/>
        </p:nvGrpSpPr>
        <p:grpSpPr>
          <a:xfrm flipH="1">
            <a:off x="376104" y="357516"/>
            <a:ext cx="452482" cy="368902"/>
            <a:chOff x="9301163" y="5115471"/>
            <a:chExt cx="452482" cy="368902"/>
          </a:xfrm>
        </p:grpSpPr>
        <p:sp>
          <p:nvSpPr>
            <p:cNvPr id="4" name="圆: 空心 3">
              <a:extLst>
                <a:ext uri="{FF2B5EF4-FFF2-40B4-BE49-F238E27FC236}">
                  <a16:creationId xmlns:a16="http://schemas.microsoft.com/office/drawing/2014/main" id="{BB8F65CE-68AA-4926-94BF-2031A859287E}"/>
                </a:ext>
              </a:extLst>
            </p:cNvPr>
            <p:cNvSpPr/>
            <p:nvPr/>
          </p:nvSpPr>
          <p:spPr>
            <a:xfrm>
              <a:off x="9301163" y="5115471"/>
              <a:ext cx="256074" cy="256074"/>
            </a:xfrm>
            <a:prstGeom prst="donut">
              <a:avLst>
                <a:gd name="adj" fmla="val 917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" name="圆: 空心 4">
              <a:extLst>
                <a:ext uri="{FF2B5EF4-FFF2-40B4-BE49-F238E27FC236}">
                  <a16:creationId xmlns:a16="http://schemas.microsoft.com/office/drawing/2014/main" id="{2E9EF663-8A66-47B8-9A72-45CC2297A18A}"/>
                </a:ext>
              </a:extLst>
            </p:cNvPr>
            <p:cNvSpPr/>
            <p:nvPr/>
          </p:nvSpPr>
          <p:spPr>
            <a:xfrm>
              <a:off x="9429200" y="5159928"/>
              <a:ext cx="324445" cy="324445"/>
            </a:xfrm>
            <a:prstGeom prst="donut">
              <a:avLst>
                <a:gd name="adj" fmla="val 11164"/>
              </a:avLst>
            </a:prstGeom>
            <a:solidFill>
              <a:srgbClr val="C51F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995310FA-DEE8-4D16-BA60-3C36FCA6027E}"/>
              </a:ext>
            </a:extLst>
          </p:cNvPr>
          <p:cNvSpPr txBox="1"/>
          <p:nvPr/>
        </p:nvSpPr>
        <p:spPr>
          <a:xfrm>
            <a:off x="1024994" y="24958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時程進度安排</a:t>
            </a:r>
          </a:p>
        </p:txBody>
      </p:sp>
      <p:sp>
        <p:nvSpPr>
          <p:cNvPr id="8" name="Freeform 45">
            <a:extLst>
              <a:ext uri="{FF2B5EF4-FFF2-40B4-BE49-F238E27FC236}">
                <a16:creationId xmlns:a16="http://schemas.microsoft.com/office/drawing/2014/main" id="{7C903F2E-BB8F-49C1-B38D-69E5BF4EFB3A}"/>
              </a:ext>
            </a:extLst>
          </p:cNvPr>
          <p:cNvSpPr>
            <a:spLocks noEditPoints="1"/>
          </p:cNvSpPr>
          <p:nvPr/>
        </p:nvSpPr>
        <p:spPr bwMode="auto">
          <a:xfrm>
            <a:off x="954791" y="2337245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gradFill>
            <a:gsLst>
              <a:gs pos="0">
                <a:srgbClr val="C51F2D"/>
              </a:gs>
              <a:gs pos="100000">
                <a:srgbClr val="83062E"/>
              </a:gs>
            </a:gsLst>
            <a:lin ang="2700000" scaled="0"/>
          </a:gra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Freeform 45">
            <a:extLst>
              <a:ext uri="{FF2B5EF4-FFF2-40B4-BE49-F238E27FC236}">
                <a16:creationId xmlns:a16="http://schemas.microsoft.com/office/drawing/2014/main" id="{9B712234-D503-4D60-8BDE-7FC5138E183D}"/>
              </a:ext>
            </a:extLst>
          </p:cNvPr>
          <p:cNvSpPr>
            <a:spLocks noEditPoints="1"/>
          </p:cNvSpPr>
          <p:nvPr/>
        </p:nvSpPr>
        <p:spPr bwMode="auto">
          <a:xfrm>
            <a:off x="937772" y="3824082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gradFill>
            <a:gsLst>
              <a:gs pos="0">
                <a:srgbClr val="C51F2D"/>
              </a:gs>
              <a:gs pos="100000">
                <a:srgbClr val="83062E"/>
              </a:gs>
            </a:gsLst>
            <a:lin ang="2700000" scaled="0"/>
          </a:gra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7FFED9F-D864-4587-ACBA-235DB0954A2E}"/>
              </a:ext>
            </a:extLst>
          </p:cNvPr>
          <p:cNvSpPr txBox="1"/>
          <p:nvPr/>
        </p:nvSpPr>
        <p:spPr>
          <a:xfrm>
            <a:off x="1625715" y="2619044"/>
            <a:ext cx="3755419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zh-TW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已協請學系做測試，並提供建議。</a:t>
            </a:r>
            <a:endParaRPr lang="en-US" altLang="zh-TW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altLang="zh-TW" sz="12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zh-TW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後續進行調整與修正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9155616-4F41-4B54-9870-3E29CDA15A61}"/>
              </a:ext>
            </a:extLst>
          </p:cNvPr>
          <p:cNvSpPr txBox="1"/>
          <p:nvPr/>
        </p:nvSpPr>
        <p:spPr>
          <a:xfrm>
            <a:off x="1593331" y="2201849"/>
            <a:ext cx="4222222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en-US" altLang="zh-TW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STEP</a:t>
            </a:r>
            <a:r>
              <a:rPr lang="zh-TW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 </a:t>
            </a:r>
            <a:r>
              <a:rPr lang="en-US" altLang="zh-TW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1.</a:t>
            </a:r>
            <a:r>
              <a:rPr lang="zh-TW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 </a:t>
            </a:r>
            <a:r>
              <a:rPr lang="en-US" altLang="zh-TW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(</a:t>
            </a:r>
            <a:r>
              <a:rPr lang="zh-TW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為期</a:t>
            </a:r>
            <a:r>
              <a:rPr lang="en-US" altLang="zh-TW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3-4</a:t>
            </a:r>
            <a:r>
              <a:rPr lang="zh-TW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週</a:t>
            </a:r>
            <a:r>
              <a:rPr lang="en-US" altLang="zh-TW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)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37B52C5-CAF3-464D-BDF5-CF78C91D8177}"/>
              </a:ext>
            </a:extLst>
          </p:cNvPr>
          <p:cNvSpPr txBox="1"/>
          <p:nvPr/>
        </p:nvSpPr>
        <p:spPr>
          <a:xfrm>
            <a:off x="1608696" y="4151723"/>
            <a:ext cx="4425361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zh-TW" altLang="en-US" sz="1400" b="1" u="sng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即日起至</a:t>
            </a:r>
            <a:r>
              <a:rPr lang="en-US" altLang="zh-TW" sz="1400" b="1" u="sng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109/05/31</a:t>
            </a:r>
            <a:r>
              <a:rPr lang="zh-TW" altLang="en-US" sz="1400" b="1" u="sng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前完成</a:t>
            </a:r>
            <a:r>
              <a:rPr lang="en-US" altLang="zh-TW" sz="1400" b="1" u="sng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108-1</a:t>
            </a:r>
            <a:r>
              <a:rPr lang="zh-TW" altLang="en-US" sz="1400" b="1" u="sng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實習保險資料回填。</a:t>
            </a:r>
            <a:endParaRPr lang="en-US" altLang="zh-TW" sz="1400" b="1" u="sng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  <a:p>
            <a:pPr algn="l"/>
            <a:endParaRPr lang="en-US" altLang="zh-TW" sz="1200" b="1" u="sng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zh-TW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並於</a:t>
            </a:r>
            <a:r>
              <a:rPr lang="zh-TW" altLang="en-US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備註欄位標記</a:t>
            </a:r>
            <a:r>
              <a:rPr lang="en-US" altLang="zh-TW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108-1</a:t>
            </a:r>
            <a:r>
              <a:rPr lang="zh-TW" altLang="en-US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資料回填</a:t>
            </a:r>
            <a:r>
              <a:rPr lang="zh-TW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+mn-lt"/>
              </a:rPr>
              <a:t>，以利統計。</a:t>
            </a:r>
            <a:endParaRPr lang="en-US" altLang="zh-TW" sz="14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285F47C-B580-4169-94A1-253E004954B5}"/>
              </a:ext>
            </a:extLst>
          </p:cNvPr>
          <p:cNvSpPr txBox="1"/>
          <p:nvPr/>
        </p:nvSpPr>
        <p:spPr>
          <a:xfrm>
            <a:off x="1576312" y="3687873"/>
            <a:ext cx="4222222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en-US" altLang="zh-TW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STEP</a:t>
            </a:r>
            <a:r>
              <a:rPr lang="zh-TW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TW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2.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6F2256D1-A77D-4B50-A6A2-94E64BBC6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9587" y="-12286"/>
            <a:ext cx="5662411" cy="6869254"/>
          </a:xfrm>
          <a:prstGeom prst="rect">
            <a:avLst/>
          </a:prstGeom>
        </p:spPr>
      </p:pic>
      <p:sp>
        <p:nvSpPr>
          <p:cNvPr id="18" name="圆: 空心 17">
            <a:extLst>
              <a:ext uri="{FF2B5EF4-FFF2-40B4-BE49-F238E27FC236}">
                <a16:creationId xmlns:a16="http://schemas.microsoft.com/office/drawing/2014/main" id="{70274E76-B703-4EE8-8792-F9851DB7498C}"/>
              </a:ext>
            </a:extLst>
          </p:cNvPr>
          <p:cNvSpPr/>
          <p:nvPr/>
        </p:nvSpPr>
        <p:spPr>
          <a:xfrm>
            <a:off x="7827509" y="394295"/>
            <a:ext cx="543759" cy="543759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9" name="圆: 空心 18">
            <a:extLst>
              <a:ext uri="{FF2B5EF4-FFF2-40B4-BE49-F238E27FC236}">
                <a16:creationId xmlns:a16="http://schemas.microsoft.com/office/drawing/2014/main" id="{CD4819AE-D36B-4A03-AFFE-C09437785DE7}"/>
              </a:ext>
            </a:extLst>
          </p:cNvPr>
          <p:cNvSpPr/>
          <p:nvPr/>
        </p:nvSpPr>
        <p:spPr>
          <a:xfrm>
            <a:off x="11828544" y="3018282"/>
            <a:ext cx="726908" cy="726908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0" name="圆: 空心 19">
            <a:extLst>
              <a:ext uri="{FF2B5EF4-FFF2-40B4-BE49-F238E27FC236}">
                <a16:creationId xmlns:a16="http://schemas.microsoft.com/office/drawing/2014/main" id="{71BB855F-53F4-435B-84C7-6ACA68FF6217}"/>
              </a:ext>
            </a:extLst>
          </p:cNvPr>
          <p:cNvSpPr/>
          <p:nvPr/>
        </p:nvSpPr>
        <p:spPr>
          <a:xfrm>
            <a:off x="9771367" y="6526784"/>
            <a:ext cx="659796" cy="659796"/>
          </a:xfrm>
          <a:prstGeom prst="donut">
            <a:avLst>
              <a:gd name="adj" fmla="val 1842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1" name="圆: 空心 20">
            <a:extLst>
              <a:ext uri="{FF2B5EF4-FFF2-40B4-BE49-F238E27FC236}">
                <a16:creationId xmlns:a16="http://schemas.microsoft.com/office/drawing/2014/main" id="{4DA464BA-3D27-4499-890C-45AD3DF55F0B}"/>
              </a:ext>
            </a:extLst>
          </p:cNvPr>
          <p:cNvSpPr/>
          <p:nvPr/>
        </p:nvSpPr>
        <p:spPr>
          <a:xfrm>
            <a:off x="10101265" y="1659719"/>
            <a:ext cx="128934" cy="128932"/>
          </a:xfrm>
          <a:prstGeom prst="donut">
            <a:avLst>
              <a:gd name="adj" fmla="val 11164"/>
            </a:avLst>
          </a:prstGeom>
          <a:solidFill>
            <a:srgbClr val="C51F2D"/>
          </a:solidFill>
          <a:ln>
            <a:solidFill>
              <a:srgbClr val="C51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2" name="圆: 空心 21">
            <a:extLst>
              <a:ext uri="{FF2B5EF4-FFF2-40B4-BE49-F238E27FC236}">
                <a16:creationId xmlns:a16="http://schemas.microsoft.com/office/drawing/2014/main" id="{612DCCAD-7653-4368-B0C5-9F29D42663E2}"/>
              </a:ext>
            </a:extLst>
          </p:cNvPr>
          <p:cNvSpPr/>
          <p:nvPr/>
        </p:nvSpPr>
        <p:spPr>
          <a:xfrm>
            <a:off x="6397511" y="4580037"/>
            <a:ext cx="264153" cy="264153"/>
          </a:xfrm>
          <a:prstGeom prst="donut">
            <a:avLst>
              <a:gd name="adj" fmla="val 17036"/>
            </a:avLst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86687D7-DE62-492D-90AF-0673A3C6D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17</a:t>
            </a:fld>
            <a:endParaRPr lang="zh-CN" altLang="en-US"/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8B7C4AE8-E208-4EC2-8111-F0FC488224AB}"/>
              </a:ext>
            </a:extLst>
          </p:cNvPr>
          <p:cNvGrpSpPr/>
          <p:nvPr/>
        </p:nvGrpSpPr>
        <p:grpSpPr>
          <a:xfrm>
            <a:off x="376104" y="1204365"/>
            <a:ext cx="10715902" cy="5016492"/>
            <a:chOff x="876779" y="1308584"/>
            <a:chExt cx="10574563" cy="5135493"/>
          </a:xfrm>
        </p:grpSpPr>
        <p:pic>
          <p:nvPicPr>
            <p:cNvPr id="23" name="圖片 22">
              <a:extLst>
                <a:ext uri="{FF2B5EF4-FFF2-40B4-BE49-F238E27FC236}">
                  <a16:creationId xmlns:a16="http://schemas.microsoft.com/office/drawing/2014/main" id="{769EBFFE-E80C-4D43-9703-893719295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779" y="1308584"/>
              <a:ext cx="10574563" cy="5135493"/>
            </a:xfrm>
            <a:prstGeom prst="rect">
              <a:avLst/>
            </a:prstGeom>
          </p:spPr>
        </p:pic>
        <p:sp>
          <p:nvSpPr>
            <p:cNvPr id="24" name="矩形: 圓角 23">
              <a:extLst>
                <a:ext uri="{FF2B5EF4-FFF2-40B4-BE49-F238E27FC236}">
                  <a16:creationId xmlns:a16="http://schemas.microsoft.com/office/drawing/2014/main" id="{3E56B3EA-3195-4226-B4FE-9FF49B8C3B06}"/>
                </a:ext>
              </a:extLst>
            </p:cNvPr>
            <p:cNvSpPr/>
            <p:nvPr/>
          </p:nvSpPr>
          <p:spPr>
            <a:xfrm>
              <a:off x="2569207" y="4580035"/>
              <a:ext cx="2411296" cy="426297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★此為</a:t>
              </a:r>
              <a:r>
                <a:rPr lang="en-US" altLang="zh-TW" sz="1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108-1</a:t>
              </a:r>
              <a:r>
                <a:rPr lang="zh-TW" altLang="en-US" sz="14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資料回填資料。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634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0A5706B-0774-481A-B404-F28EC8D5444F}"/>
              </a:ext>
            </a:extLst>
          </p:cNvPr>
          <p:cNvSpPr txBox="1"/>
          <p:nvPr/>
        </p:nvSpPr>
        <p:spPr>
          <a:xfrm>
            <a:off x="2672443" y="2812661"/>
            <a:ext cx="684711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500" b="1" dirty="0">
                <a:gradFill>
                  <a:gsLst>
                    <a:gs pos="2655">
                      <a:srgbClr val="83062E"/>
                    </a:gs>
                    <a:gs pos="53000">
                      <a:srgbClr val="C51F2D"/>
                    </a:gs>
                    <a:gs pos="100000">
                      <a:srgbClr val="83062E"/>
                    </a:gs>
                  </a:gsLst>
                  <a:lin ang="5400000" scaled="1"/>
                </a:gradFill>
                <a:cs typeface="+mn-ea"/>
                <a:sym typeface="+mn-lt"/>
              </a:rPr>
              <a:t>感</a:t>
            </a:r>
            <a:r>
              <a:rPr lang="zh-TW" altLang="en-US" sz="7500" b="1" dirty="0">
                <a:gradFill>
                  <a:gsLst>
                    <a:gs pos="2655">
                      <a:srgbClr val="83062E"/>
                    </a:gs>
                    <a:gs pos="53000">
                      <a:srgbClr val="C51F2D"/>
                    </a:gs>
                    <a:gs pos="100000">
                      <a:srgbClr val="83062E"/>
                    </a:gs>
                  </a:gsLst>
                  <a:lin ang="5400000" scaled="1"/>
                </a:gradFill>
                <a:cs typeface="+mn-ea"/>
                <a:sym typeface="+mn-lt"/>
              </a:rPr>
              <a:t>謝</a:t>
            </a:r>
            <a:r>
              <a:rPr lang="zh-CN" altLang="en-US" sz="7500" b="1" dirty="0">
                <a:gradFill>
                  <a:gsLst>
                    <a:gs pos="2655">
                      <a:srgbClr val="83062E"/>
                    </a:gs>
                    <a:gs pos="53000">
                      <a:srgbClr val="C51F2D"/>
                    </a:gs>
                    <a:gs pos="100000">
                      <a:srgbClr val="83062E"/>
                    </a:gs>
                  </a:gsLst>
                  <a:lin ang="5400000" scaled="1"/>
                </a:gradFill>
                <a:cs typeface="+mn-ea"/>
                <a:sym typeface="+mn-lt"/>
              </a:rPr>
              <a:t>您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32F6A99-62D8-43DA-B16A-01253A17387B}"/>
              </a:ext>
            </a:extLst>
          </p:cNvPr>
          <p:cNvSpPr txBox="1"/>
          <p:nvPr/>
        </p:nvSpPr>
        <p:spPr>
          <a:xfrm>
            <a:off x="2890837" y="2505587"/>
            <a:ext cx="6410326" cy="33855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cs typeface="+mn-ea"/>
                <a:sym typeface="+mn-lt"/>
              </a:rPr>
              <a:t>THANK YOU </a:t>
            </a:r>
          </a:p>
        </p:txBody>
      </p:sp>
      <p:sp>
        <p:nvSpPr>
          <p:cNvPr id="12" name="圆: 空心 11">
            <a:extLst>
              <a:ext uri="{FF2B5EF4-FFF2-40B4-BE49-F238E27FC236}">
                <a16:creationId xmlns:a16="http://schemas.microsoft.com/office/drawing/2014/main" id="{D87C2170-E571-4879-8B2D-2399652B3DF5}"/>
              </a:ext>
            </a:extLst>
          </p:cNvPr>
          <p:cNvSpPr/>
          <p:nvPr/>
        </p:nvSpPr>
        <p:spPr>
          <a:xfrm>
            <a:off x="-363454" y="4002900"/>
            <a:ext cx="726908" cy="726908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" name="圆: 空心 12">
            <a:extLst>
              <a:ext uri="{FF2B5EF4-FFF2-40B4-BE49-F238E27FC236}">
                <a16:creationId xmlns:a16="http://schemas.microsoft.com/office/drawing/2014/main" id="{F77F38D0-FF9F-4D11-97D0-472DEC991216}"/>
              </a:ext>
            </a:extLst>
          </p:cNvPr>
          <p:cNvSpPr/>
          <p:nvPr/>
        </p:nvSpPr>
        <p:spPr>
          <a:xfrm>
            <a:off x="3834319" y="1065603"/>
            <a:ext cx="264153" cy="264153"/>
          </a:xfrm>
          <a:prstGeom prst="donut">
            <a:avLst>
              <a:gd name="adj" fmla="val 17036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4" name="圆: 空心 13">
            <a:extLst>
              <a:ext uri="{FF2B5EF4-FFF2-40B4-BE49-F238E27FC236}">
                <a16:creationId xmlns:a16="http://schemas.microsoft.com/office/drawing/2014/main" id="{906F90CC-B64C-4991-87D2-21AAA23CD7DD}"/>
              </a:ext>
            </a:extLst>
          </p:cNvPr>
          <p:cNvSpPr/>
          <p:nvPr/>
        </p:nvSpPr>
        <p:spPr>
          <a:xfrm>
            <a:off x="11838438" y="1855482"/>
            <a:ext cx="726908" cy="726908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圆: 空心 14">
            <a:extLst>
              <a:ext uri="{FF2B5EF4-FFF2-40B4-BE49-F238E27FC236}">
                <a16:creationId xmlns:a16="http://schemas.microsoft.com/office/drawing/2014/main" id="{87D77913-A1CB-42AA-BBC0-5791A1C07F7F}"/>
              </a:ext>
            </a:extLst>
          </p:cNvPr>
          <p:cNvSpPr/>
          <p:nvPr/>
        </p:nvSpPr>
        <p:spPr>
          <a:xfrm>
            <a:off x="9301163" y="5115471"/>
            <a:ext cx="256074" cy="256074"/>
          </a:xfrm>
          <a:prstGeom prst="donut">
            <a:avLst>
              <a:gd name="adj" fmla="val 91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6" name="圆: 空心 15">
            <a:extLst>
              <a:ext uri="{FF2B5EF4-FFF2-40B4-BE49-F238E27FC236}">
                <a16:creationId xmlns:a16="http://schemas.microsoft.com/office/drawing/2014/main" id="{B5FFECC5-5D1D-407E-A730-C8CF15227AAA}"/>
              </a:ext>
            </a:extLst>
          </p:cNvPr>
          <p:cNvSpPr/>
          <p:nvPr/>
        </p:nvSpPr>
        <p:spPr>
          <a:xfrm>
            <a:off x="9429200" y="5159928"/>
            <a:ext cx="324445" cy="324445"/>
          </a:xfrm>
          <a:prstGeom prst="donut">
            <a:avLst>
              <a:gd name="adj" fmla="val 11164"/>
            </a:avLst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7" name="圆: 空心 16">
            <a:extLst>
              <a:ext uri="{FF2B5EF4-FFF2-40B4-BE49-F238E27FC236}">
                <a16:creationId xmlns:a16="http://schemas.microsoft.com/office/drawing/2014/main" id="{CD66F83A-6692-4CA7-866A-623B0D6A64C0}"/>
              </a:ext>
            </a:extLst>
          </p:cNvPr>
          <p:cNvSpPr/>
          <p:nvPr/>
        </p:nvSpPr>
        <p:spPr>
          <a:xfrm>
            <a:off x="8369139" y="5440740"/>
            <a:ext cx="857535" cy="857535"/>
          </a:xfrm>
          <a:prstGeom prst="donut">
            <a:avLst>
              <a:gd name="adj" fmla="val 913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圆: 空心 17">
            <a:extLst>
              <a:ext uri="{FF2B5EF4-FFF2-40B4-BE49-F238E27FC236}">
                <a16:creationId xmlns:a16="http://schemas.microsoft.com/office/drawing/2014/main" id="{1914B0F7-F6ED-420B-ABD0-81BEAB63AED4}"/>
              </a:ext>
            </a:extLst>
          </p:cNvPr>
          <p:cNvSpPr/>
          <p:nvPr/>
        </p:nvSpPr>
        <p:spPr>
          <a:xfrm>
            <a:off x="3268510" y="6528102"/>
            <a:ext cx="659796" cy="659796"/>
          </a:xfrm>
          <a:prstGeom prst="donut">
            <a:avLst>
              <a:gd name="adj" fmla="val 1842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9" name="圆: 空心 18">
            <a:extLst>
              <a:ext uri="{FF2B5EF4-FFF2-40B4-BE49-F238E27FC236}">
                <a16:creationId xmlns:a16="http://schemas.microsoft.com/office/drawing/2014/main" id="{415F9E26-7FA8-41D0-868B-5F4B9CE6D47D}"/>
              </a:ext>
            </a:extLst>
          </p:cNvPr>
          <p:cNvSpPr/>
          <p:nvPr/>
        </p:nvSpPr>
        <p:spPr>
          <a:xfrm>
            <a:off x="-189899" y="226192"/>
            <a:ext cx="459607" cy="459607"/>
          </a:xfrm>
          <a:prstGeom prst="donut">
            <a:avLst>
              <a:gd name="adj" fmla="val 42133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0" name="圆: 空心 19">
            <a:extLst>
              <a:ext uri="{FF2B5EF4-FFF2-40B4-BE49-F238E27FC236}">
                <a16:creationId xmlns:a16="http://schemas.microsoft.com/office/drawing/2014/main" id="{A8D5A486-CB76-4BD7-A80D-3AA875C7114C}"/>
              </a:ext>
            </a:extLst>
          </p:cNvPr>
          <p:cNvSpPr/>
          <p:nvPr/>
        </p:nvSpPr>
        <p:spPr>
          <a:xfrm>
            <a:off x="4523132" y="-324303"/>
            <a:ext cx="648606" cy="648606"/>
          </a:xfrm>
          <a:prstGeom prst="donut">
            <a:avLst>
              <a:gd name="adj" fmla="val 10620"/>
            </a:avLst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1" name="圆: 空心 20">
            <a:extLst>
              <a:ext uri="{FF2B5EF4-FFF2-40B4-BE49-F238E27FC236}">
                <a16:creationId xmlns:a16="http://schemas.microsoft.com/office/drawing/2014/main" id="{C161309C-CA56-4389-B628-975880E87513}"/>
              </a:ext>
            </a:extLst>
          </p:cNvPr>
          <p:cNvSpPr/>
          <p:nvPr/>
        </p:nvSpPr>
        <p:spPr>
          <a:xfrm>
            <a:off x="5981020" y="723544"/>
            <a:ext cx="128934" cy="128932"/>
          </a:xfrm>
          <a:prstGeom prst="donut">
            <a:avLst>
              <a:gd name="adj" fmla="val 11164"/>
            </a:avLst>
          </a:prstGeom>
          <a:solidFill>
            <a:srgbClr val="C51F2D"/>
          </a:solidFill>
          <a:ln>
            <a:solidFill>
              <a:srgbClr val="C51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3" name="圆: 空心 22">
            <a:extLst>
              <a:ext uri="{FF2B5EF4-FFF2-40B4-BE49-F238E27FC236}">
                <a16:creationId xmlns:a16="http://schemas.microsoft.com/office/drawing/2014/main" id="{72C69012-C94C-48F8-9307-87AEE4E76D6E}"/>
              </a:ext>
            </a:extLst>
          </p:cNvPr>
          <p:cNvSpPr/>
          <p:nvPr/>
        </p:nvSpPr>
        <p:spPr>
          <a:xfrm>
            <a:off x="11794990" y="4366354"/>
            <a:ext cx="659796" cy="659796"/>
          </a:xfrm>
          <a:prstGeom prst="donut">
            <a:avLst>
              <a:gd name="adj" fmla="val 1842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5" name="圆: 空心 24">
            <a:extLst>
              <a:ext uri="{FF2B5EF4-FFF2-40B4-BE49-F238E27FC236}">
                <a16:creationId xmlns:a16="http://schemas.microsoft.com/office/drawing/2014/main" id="{B6FD74FC-24F5-4ED7-A493-F65706C69B3D}"/>
              </a:ext>
            </a:extLst>
          </p:cNvPr>
          <p:cNvSpPr/>
          <p:nvPr/>
        </p:nvSpPr>
        <p:spPr>
          <a:xfrm>
            <a:off x="10101265" y="1659719"/>
            <a:ext cx="128934" cy="128932"/>
          </a:xfrm>
          <a:prstGeom prst="donut">
            <a:avLst>
              <a:gd name="adj" fmla="val 11164"/>
            </a:avLst>
          </a:prstGeom>
          <a:solidFill>
            <a:srgbClr val="C51F2D"/>
          </a:solidFill>
          <a:ln>
            <a:solidFill>
              <a:srgbClr val="C51F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6" name="圆: 空心 25">
            <a:extLst>
              <a:ext uri="{FF2B5EF4-FFF2-40B4-BE49-F238E27FC236}">
                <a16:creationId xmlns:a16="http://schemas.microsoft.com/office/drawing/2014/main" id="{6C3A2E4C-2DBE-44CA-B27E-79A872CD5D6C}"/>
              </a:ext>
            </a:extLst>
          </p:cNvPr>
          <p:cNvSpPr/>
          <p:nvPr/>
        </p:nvSpPr>
        <p:spPr>
          <a:xfrm>
            <a:off x="11794990" y="-324303"/>
            <a:ext cx="726908" cy="726908"/>
          </a:xfrm>
          <a:prstGeom prst="donut">
            <a:avLst>
              <a:gd name="adj" fmla="val 45954"/>
            </a:avLst>
          </a:prstGeom>
          <a:solidFill>
            <a:srgbClr val="DAA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7" name="圆: 空心 26">
            <a:extLst>
              <a:ext uri="{FF2B5EF4-FFF2-40B4-BE49-F238E27FC236}">
                <a16:creationId xmlns:a16="http://schemas.microsoft.com/office/drawing/2014/main" id="{FCAC3934-D3FB-42AA-BB23-2ED34E6C9473}"/>
              </a:ext>
            </a:extLst>
          </p:cNvPr>
          <p:cNvSpPr/>
          <p:nvPr/>
        </p:nvSpPr>
        <p:spPr>
          <a:xfrm>
            <a:off x="3004357" y="5500923"/>
            <a:ext cx="264153" cy="264153"/>
          </a:xfrm>
          <a:prstGeom prst="donut">
            <a:avLst>
              <a:gd name="adj" fmla="val 17036"/>
            </a:avLst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C3AE9104-8A73-4CB1-96FD-708383084898}"/>
              </a:ext>
            </a:extLst>
          </p:cNvPr>
          <p:cNvSpPr/>
          <p:nvPr/>
        </p:nvSpPr>
        <p:spPr>
          <a:xfrm>
            <a:off x="10564586" y="4140159"/>
            <a:ext cx="114300" cy="114300"/>
          </a:xfrm>
          <a:prstGeom prst="ellipse">
            <a:avLst/>
          </a:prstGeom>
          <a:solidFill>
            <a:srgbClr val="C51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52B211CD-0F85-4CF7-BE1E-55935653FBF5}"/>
              </a:ext>
            </a:extLst>
          </p:cNvPr>
          <p:cNvSpPr/>
          <p:nvPr/>
        </p:nvSpPr>
        <p:spPr>
          <a:xfrm>
            <a:off x="1779816" y="2180538"/>
            <a:ext cx="201080" cy="20108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CA14B6AE-4580-4315-8AB5-84D243906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5263E-7865-4889-9FDE-7A423744D6B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5170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红色年终"/>
</p:tagLst>
</file>

<file path=ppt/theme/theme1.xml><?xml version="1.0" encoding="utf-8"?>
<a:theme xmlns:a="http://schemas.openxmlformats.org/drawingml/2006/main" name="Office Theme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2639</TotalTime>
  <Words>624</Words>
  <Application>Microsoft Office PowerPoint</Application>
  <PresentationFormat>寬螢幕</PresentationFormat>
  <Paragraphs>122</Paragraphs>
  <Slides>18</Slides>
  <Notes>18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6" baseType="lpstr">
      <vt:lpstr>等线</vt:lpstr>
      <vt:lpstr>等线</vt:lpstr>
      <vt:lpstr>微軟正黑體</vt:lpstr>
      <vt:lpstr>新細明體</vt:lpstr>
      <vt:lpstr>Arial</vt:lpstr>
      <vt:lpstr>Calibri</vt:lpstr>
      <vt:lpstr>Calibri Light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简洁圆圈</dc:title>
  <dc:creator>第一PPT</dc:creator>
  <cp:keywords>www.1ppt.com</cp:keywords>
  <dc:description>www.1ppt.com</dc:description>
  <cp:lastModifiedBy>姚志強</cp:lastModifiedBy>
  <cp:revision>205</cp:revision>
  <dcterms:created xsi:type="dcterms:W3CDTF">2019-07-04T08:14:45Z</dcterms:created>
  <dcterms:modified xsi:type="dcterms:W3CDTF">2020-04-09T05:58:38Z</dcterms:modified>
</cp:coreProperties>
</file>